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8"/>
  </p:sldMasterIdLst>
  <p:notesMasterIdLst>
    <p:notesMasterId r:id="rId23"/>
  </p:notesMasterIdLst>
  <p:sldIdLst>
    <p:sldId id="17167" r:id="rId9"/>
    <p:sldId id="17184" r:id="rId10"/>
    <p:sldId id="17166" r:id="rId11"/>
    <p:sldId id="17185" r:id="rId12"/>
    <p:sldId id="17179" r:id="rId13"/>
    <p:sldId id="17180" r:id="rId14"/>
    <p:sldId id="17181" r:id="rId15"/>
    <p:sldId id="17182" r:id="rId16"/>
    <p:sldId id="17174" r:id="rId17"/>
    <p:sldId id="17173" r:id="rId18"/>
    <p:sldId id="17183" r:id="rId19"/>
    <p:sldId id="17175" r:id="rId20"/>
    <p:sldId id="17176" r:id="rId21"/>
    <p:sldId id="17177" r:id="rId22"/>
  </p:sldIdLst>
  <p:sldSz cx="12192000" cy="6858000"/>
  <p:notesSz cx="6858000" cy="9144000"/>
  <p:embeddedFontLst>
    <p:embeddedFont>
      <p:font typeface="Open Sans" panose="020B0606030504020204" pitchFamily="34" charset="0"/>
      <p:regular r:id="rId24"/>
      <p:bold r:id="rId25"/>
      <p:italic r:id="rId26"/>
      <p:boldItalic r:id="rId27"/>
    </p:embeddedFont>
    <p:embeddedFont>
      <p:font typeface="Roboto Slab"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AAE505-6D71-E401-CE76-399BCD8AAA0A}" name="Katrine Andersen" initials="KA" userId="S::kaan@bornsvilkar.dk::13d106f8-0943-4a61-8bd1-43ab97fabca1" providerId="AD"/>
  <p188:author id="{7449D149-3CCB-2972-0C9C-5E4E27AC9BB3}" name="Julie Albertsen Kristensen" initials="JA" userId="S::jakr@bornsvilkar.dk::9f1cc84a-708b-4d54-9577-e586cf23d514" providerId="AD"/>
  <p188:author id="{F2CC6096-065F-774C-FE7B-0550F288EDAA}" name="Jessica Verge Hansen" initials="JV" userId="S::jeha@bornsvilkar.dk::9216ca76-458c-44ee-872a-b4bd0d8acf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00677F"/>
    <a:srgbClr val="002F6D"/>
    <a:srgbClr val="D9D9D9"/>
    <a:srgbClr val="E6F0F2"/>
    <a:srgbClr val="FFF2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9F32D-8C3C-4C9D-84EB-546FB2B6D980}" v="1" dt="2026-01-08T14:26:24.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56" d="100"/>
          <a:sy n="56" d="100"/>
        </p:scale>
        <p:origin x="68"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Verge Hansen" userId="9216ca76-458c-44ee-872a-b4bd0d8acf86" providerId="ADAL" clId="{83E6E102-C1EB-4C47-BD32-BBD141275C95}"/>
    <pc:docChg chg="undo custSel modSld">
      <pc:chgData name="Jessica Verge Hansen" userId="9216ca76-458c-44ee-872a-b4bd0d8acf86" providerId="ADAL" clId="{83E6E102-C1EB-4C47-BD32-BBD141275C95}" dt="2026-01-06T14:39:02.755" v="17" actId="478"/>
      <pc:docMkLst>
        <pc:docMk/>
      </pc:docMkLst>
      <pc:sldChg chg="addSp delSp modSp mod">
        <pc:chgData name="Jessica Verge Hansen" userId="9216ca76-458c-44ee-872a-b4bd0d8acf86" providerId="ADAL" clId="{83E6E102-C1EB-4C47-BD32-BBD141275C95}" dt="2026-01-06T14:35:18.202" v="5" actId="14100"/>
        <pc:sldMkLst>
          <pc:docMk/>
          <pc:sldMk cId="1889281188" sldId="17173"/>
        </pc:sldMkLst>
        <pc:picChg chg="mod">
          <ac:chgData name="Jessica Verge Hansen" userId="9216ca76-458c-44ee-872a-b4bd0d8acf86" providerId="ADAL" clId="{83E6E102-C1EB-4C47-BD32-BBD141275C95}" dt="2026-01-06T14:35:18.202" v="5" actId="14100"/>
          <ac:picMkLst>
            <pc:docMk/>
            <pc:sldMk cId="1889281188" sldId="17173"/>
            <ac:picMk id="12" creationId="{DF5A7F9D-6ADE-6796-2AC6-CA266E814A12}"/>
          </ac:picMkLst>
        </pc:picChg>
      </pc:sldChg>
      <pc:sldChg chg="addSp delSp modSp mod">
        <pc:chgData name="Jessica Verge Hansen" userId="9216ca76-458c-44ee-872a-b4bd0d8acf86" providerId="ADAL" clId="{83E6E102-C1EB-4C47-BD32-BBD141275C95}" dt="2026-01-06T14:39:02.755" v="17" actId="478"/>
        <pc:sldMkLst>
          <pc:docMk/>
          <pc:sldMk cId="1851641442" sldId="17183"/>
        </pc:sldMkLst>
        <pc:picChg chg="add del mod topLvl">
          <ac:chgData name="Jessica Verge Hansen" userId="9216ca76-458c-44ee-872a-b4bd0d8acf86" providerId="ADAL" clId="{83E6E102-C1EB-4C47-BD32-BBD141275C95}" dt="2026-01-06T14:39:02.755" v="17" actId="478"/>
          <ac:picMkLst>
            <pc:docMk/>
            <pc:sldMk cId="1851641442" sldId="17183"/>
            <ac:picMk id="7" creationId="{BE6DD92B-D39E-79BE-6011-FD2FA7919DCD}"/>
          </ac:picMkLst>
        </pc:picChg>
      </pc:sldChg>
    </pc:docChg>
  </pc:docChgLst>
  <pc:docChgLst>
    <pc:chgData name="Julie Albertsen Kristensen" userId="9f1cc84a-708b-4d54-9577-e586cf23d514" providerId="ADAL" clId="{0FDB5504-2AFB-441A-8925-8B9040A28D69}"/>
    <pc:docChg chg="undo redo custSel addSld delSld modSld sldOrd">
      <pc:chgData name="Julie Albertsen Kristensen" userId="9f1cc84a-708b-4d54-9577-e586cf23d514" providerId="ADAL" clId="{0FDB5504-2AFB-441A-8925-8B9040A28D69}" dt="2025-12-19T11:45:06.554" v="2513" actId="20577"/>
      <pc:docMkLst>
        <pc:docMk/>
      </pc:docMkLst>
      <pc:sldChg chg="addSp modSp mod modAnim modNotesTx">
        <pc:chgData name="Julie Albertsen Kristensen" userId="9f1cc84a-708b-4d54-9577-e586cf23d514" providerId="ADAL" clId="{0FDB5504-2AFB-441A-8925-8B9040A28D69}" dt="2025-12-19T11:45:06.554" v="2513" actId="20577"/>
        <pc:sldMkLst>
          <pc:docMk/>
          <pc:sldMk cId="464649566" sldId="17179"/>
        </pc:sldMkLst>
        <pc:picChg chg="add mod">
          <ac:chgData name="Julie Albertsen Kristensen" userId="9f1cc84a-708b-4d54-9577-e586cf23d514" providerId="ADAL" clId="{0FDB5504-2AFB-441A-8925-8B9040A28D69}" dt="2025-12-19T11:43:39.774" v="2477" actId="1076"/>
          <ac:picMkLst>
            <pc:docMk/>
            <pc:sldMk cId="464649566" sldId="17179"/>
            <ac:picMk id="7" creationId="{9E9FC224-8DD9-01B1-F80B-95CB387D0740}"/>
          </ac:picMkLst>
        </pc:picChg>
      </pc:sldChg>
      <pc:sldChg chg="addSp modSp mod modAnim">
        <pc:chgData name="Julie Albertsen Kristensen" userId="9f1cc84a-708b-4d54-9577-e586cf23d514" providerId="ADAL" clId="{0FDB5504-2AFB-441A-8925-8B9040A28D69}" dt="2025-12-19T11:43:07.401" v="2474" actId="1076"/>
        <pc:sldMkLst>
          <pc:docMk/>
          <pc:sldMk cId="4281186880" sldId="17180"/>
        </pc:sldMkLst>
        <pc:picChg chg="add mod">
          <ac:chgData name="Julie Albertsen Kristensen" userId="9f1cc84a-708b-4d54-9577-e586cf23d514" providerId="ADAL" clId="{0FDB5504-2AFB-441A-8925-8B9040A28D69}" dt="2025-12-19T11:43:07.401" v="2474" actId="1076"/>
          <ac:picMkLst>
            <pc:docMk/>
            <pc:sldMk cId="4281186880" sldId="17180"/>
            <ac:picMk id="7" creationId="{D10F4CF4-62A1-08AA-7FE7-C328DA32A2A4}"/>
          </ac:picMkLst>
        </pc:picChg>
      </pc:sldChg>
      <pc:sldChg chg="addSp modSp mod modAnim">
        <pc:chgData name="Julie Albertsen Kristensen" userId="9f1cc84a-708b-4d54-9577-e586cf23d514" providerId="ADAL" clId="{0FDB5504-2AFB-441A-8925-8B9040A28D69}" dt="2025-12-19T11:42:30.889" v="2471" actId="1076"/>
        <pc:sldMkLst>
          <pc:docMk/>
          <pc:sldMk cId="1396989928" sldId="17181"/>
        </pc:sldMkLst>
        <pc:spChg chg="mod">
          <ac:chgData name="Julie Albertsen Kristensen" userId="9f1cc84a-708b-4d54-9577-e586cf23d514" providerId="ADAL" clId="{0FDB5504-2AFB-441A-8925-8B9040A28D69}" dt="2025-12-19T11:42:24.784" v="2470" actId="34135"/>
          <ac:spMkLst>
            <pc:docMk/>
            <pc:sldMk cId="1396989928" sldId="17181"/>
            <ac:spMk id="2" creationId="{898DC10D-32CC-234D-2AD5-FF6E434C1638}"/>
          </ac:spMkLst>
        </pc:spChg>
        <pc:picChg chg="add mod">
          <ac:chgData name="Julie Albertsen Kristensen" userId="9f1cc84a-708b-4d54-9577-e586cf23d514" providerId="ADAL" clId="{0FDB5504-2AFB-441A-8925-8B9040A28D69}" dt="2025-12-19T11:42:30.889" v="2471" actId="1076"/>
          <ac:picMkLst>
            <pc:docMk/>
            <pc:sldMk cId="1396989928" sldId="17181"/>
            <ac:picMk id="6" creationId="{08D2EB8B-0D1F-339D-48C6-2D6370D48D4E}"/>
          </ac:picMkLst>
        </pc:picChg>
        <pc:picChg chg="add mod">
          <ac:chgData name="Julie Albertsen Kristensen" userId="9f1cc84a-708b-4d54-9577-e586cf23d514" providerId="ADAL" clId="{0FDB5504-2AFB-441A-8925-8B9040A28D69}" dt="2025-12-19T11:42:09.598" v="2465" actId="1076"/>
          <ac:picMkLst>
            <pc:docMk/>
            <pc:sldMk cId="1396989928" sldId="17181"/>
            <ac:picMk id="7" creationId="{EDB64338-558A-A2D3-FAC1-563DEE682D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2A1D3-A148-49D1-8F38-65B22E9E05D2}" type="datetimeFigureOut">
              <a:rPr lang="en-GB" smtClean="0"/>
              <a:t>08/01/2026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1B69-9944-47D3-BED5-DDFD5FD82563}" type="slidenum">
              <a:rPr lang="en-GB" smtClean="0"/>
              <a:t>‹nr.›</a:t>
            </a:fld>
            <a:endParaRPr lang="en-GB"/>
          </a:p>
        </p:txBody>
      </p:sp>
    </p:spTree>
    <p:extLst>
      <p:ext uri="{BB962C8B-B14F-4D97-AF65-F5344CB8AC3E}">
        <p14:creationId xmlns:p14="http://schemas.microsoft.com/office/powerpoint/2010/main" val="399572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200" b="1">
                <a:effectLst/>
                <a:latin typeface="Open Sans" panose="020B0606030504020204" pitchFamily="34" charset="0"/>
                <a:ea typeface="Open Sans" panose="020B0606030504020204" pitchFamily="34" charset="0"/>
                <a:cs typeface="Times New Roman" panose="02020603050405020304" pitchFamily="18" charset="0"/>
              </a:rPr>
              <a:t>Nogle pointer, man kan bruge i introduktionen:</a:t>
            </a:r>
            <a:endParaRPr lang="da-DK" sz="120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a:effectLst/>
                <a:latin typeface="Open Sans" panose="020B0606030504020204" pitchFamily="34" charset="0"/>
                <a:ea typeface="Open Sans" panose="020B0606030504020204" pitchFamily="34" charset="0"/>
                <a:cs typeface="Times New Roman" panose="02020603050405020304" pitchFamily="18" charset="0"/>
              </a:rPr>
              <a:t>De aftaler, I laver i dag, handler om klassefællesskabet, ikke hvad man gør derhjemme i de enkelte familier.</a:t>
            </a:r>
          </a:p>
          <a:p>
            <a:pPr marL="144145" indent="-144145">
              <a:lnSpc>
                <a:spcPct val="115000"/>
              </a:lnSpc>
            </a:pPr>
            <a:r>
              <a:rPr lang="da-DK" sz="1200">
                <a:effectLst/>
                <a:latin typeface="Open Sans" panose="020B0606030504020204" pitchFamily="34" charset="0"/>
                <a:ea typeface="Open Sans" panose="020B0606030504020204" pitchFamily="34" charset="0"/>
                <a:cs typeface="Times New Roman" panose="02020603050405020304" pitchFamily="18" charset="0"/>
              </a:rPr>
              <a:t> </a:t>
            </a:r>
          </a:p>
          <a:p>
            <a:pPr marL="144145" indent="-144145">
              <a:lnSpc>
                <a:spcPct val="115000"/>
              </a:lnSpc>
            </a:pPr>
            <a:r>
              <a:rPr lang="da-DK" sz="1200">
                <a:effectLst/>
                <a:latin typeface="Open Sans" panose="020B0606030504020204" pitchFamily="34" charset="0"/>
                <a:ea typeface="Open Sans" panose="020B0606030504020204" pitchFamily="34" charset="0"/>
                <a:cs typeface="Times New Roman" panose="02020603050405020304" pitchFamily="18" charset="0"/>
              </a:rPr>
              <a:t>Det kan give en mere afslappet stemning og god dialog at lægge op til, at aftalerne løbende tages op til revision og ikke er</a:t>
            </a:r>
          </a:p>
          <a:p>
            <a:pPr marL="144145" indent="-144145">
              <a:lnSpc>
                <a:spcPct val="115000"/>
              </a:lnSpc>
            </a:pPr>
            <a:r>
              <a:rPr lang="da-DK" sz="1200">
                <a:effectLst/>
                <a:latin typeface="Open Sans" panose="020B0606030504020204" pitchFamily="34" charset="0"/>
                <a:ea typeface="Open Sans" panose="020B0606030504020204" pitchFamily="34" charset="0"/>
                <a:cs typeface="Times New Roman" panose="02020603050405020304" pitchFamily="18" charset="0"/>
              </a:rPr>
              <a:t>hugget i sten.</a:t>
            </a:r>
          </a:p>
          <a:p>
            <a:pPr>
              <a:lnSpc>
                <a:spcPct val="115000"/>
              </a:lnSpc>
            </a:pPr>
            <a:r>
              <a:rPr lang="da-DK" sz="1200" b="1">
                <a:effectLst/>
                <a:latin typeface="Open Sans" panose="020B0606030504020204" pitchFamily="34" charset="0"/>
                <a:ea typeface="Open Sans" panose="020B0606030504020204" pitchFamily="34" charset="0"/>
                <a:cs typeface="Times New Roman" panose="02020603050405020304" pitchFamily="18" charset="0"/>
              </a:rPr>
              <a:t> </a:t>
            </a:r>
            <a:endParaRPr lang="da-DK" sz="120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b="1">
                <a:effectLst/>
                <a:latin typeface="Open Sans" panose="020B0606030504020204" pitchFamily="34" charset="0"/>
                <a:ea typeface="Open Sans" panose="020B0606030504020204" pitchFamily="34" charset="0"/>
                <a:cs typeface="Times New Roman" panose="02020603050405020304" pitchFamily="18" charset="0"/>
              </a:rPr>
              <a:t>Hvorfor skal denne snak foregå på skolen?</a:t>
            </a:r>
            <a:endParaRPr lang="da-DK" sz="12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a-DK" sz="1200">
                <a:effectLst/>
                <a:latin typeface="Open Sans" panose="020B0606030504020204" pitchFamily="34" charset="0"/>
                <a:ea typeface="Open Sans" panose="020B0606030504020204" pitchFamily="34" charset="0"/>
                <a:cs typeface="Times New Roman" panose="02020603050405020304" pitchFamily="18" charset="0"/>
              </a:rPr>
              <a:t>Skolen er den ramme, hvor forældre har mulighed for at finde fælles fodslag. Det gør det meget nemmere for den enkelte familie, fordi der kan henvises til fælles aftaler og ikke opstår gruppepres blandt børnene.</a:t>
            </a:r>
          </a:p>
          <a:p>
            <a:pPr marL="342900" lvl="0" indent="-342900">
              <a:lnSpc>
                <a:spcPct val="115000"/>
              </a:lnSpc>
              <a:buFont typeface="Symbol" panose="05050102010706020507" pitchFamily="18" charset="2"/>
              <a:buChar char=""/>
            </a:pPr>
            <a:r>
              <a:rPr lang="da-DK" sz="1200">
                <a:effectLst/>
                <a:latin typeface="Open Sans" panose="020B0606030504020204" pitchFamily="34" charset="0"/>
                <a:ea typeface="Open Sans" panose="020B0606030504020204" pitchFamily="34" charset="0"/>
                <a:cs typeface="Times New Roman" panose="02020603050405020304" pitchFamily="18" charset="0"/>
              </a:rPr>
              <a:t>Fordi telefoner og </a:t>
            </a:r>
            <a:r>
              <a:rPr lang="da-DK" sz="1200" err="1">
                <a:effectLst/>
                <a:latin typeface="Open Sans" panose="020B0606030504020204" pitchFamily="34" charset="0"/>
                <a:ea typeface="Open Sans" panose="020B0606030504020204" pitchFamily="34" charset="0"/>
                <a:cs typeface="Times New Roman" panose="02020603050405020304" pitchFamily="18" charset="0"/>
              </a:rPr>
              <a:t>gaming</a:t>
            </a:r>
            <a:r>
              <a:rPr lang="da-DK" sz="1200">
                <a:effectLst/>
                <a:latin typeface="Open Sans" panose="020B0606030504020204" pitchFamily="34" charset="0"/>
                <a:ea typeface="Open Sans" panose="020B0606030504020204" pitchFamily="34" charset="0"/>
                <a:cs typeface="Times New Roman" panose="02020603050405020304" pitchFamily="18" charset="0"/>
              </a:rPr>
              <a:t> kan påvirke hele klassefællesskabet.</a:t>
            </a:r>
          </a:p>
          <a:p>
            <a:pPr marL="342900" lvl="0" indent="-342900">
              <a:lnSpc>
                <a:spcPct val="115000"/>
              </a:lnSpc>
              <a:buFont typeface="Symbol" panose="05050102010706020507" pitchFamily="18" charset="2"/>
              <a:buChar char=""/>
            </a:pPr>
            <a:r>
              <a:rPr lang="da-DK" sz="1200">
                <a:effectLst/>
                <a:latin typeface="Open Sans" panose="020B0606030504020204" pitchFamily="34" charset="0"/>
                <a:ea typeface="Open Sans" panose="020B0606030504020204" pitchFamily="34" charset="0"/>
                <a:cs typeface="Times New Roman" panose="02020603050405020304" pitchFamily="18" charset="0"/>
              </a:rPr>
              <a:t>Fordi en åben dialog blandt forældrene på et tidligt tidspunkt skaber fundament for, at man kan gå til hinanden, hvis noget bliver svært senere.</a:t>
            </a:r>
          </a:p>
          <a:p>
            <a:pPr>
              <a:lnSpc>
                <a:spcPct val="115000"/>
              </a:lnSpc>
            </a:pPr>
            <a:r>
              <a:rPr lang="da-DK" sz="1200" b="1">
                <a:effectLst/>
                <a:latin typeface="Open Sans" panose="020B0606030504020204" pitchFamily="34" charset="0"/>
                <a:ea typeface="Open Sans" panose="020B0606030504020204" pitchFamily="34" charset="0"/>
                <a:cs typeface="Times New Roman" panose="02020603050405020304" pitchFamily="18" charset="0"/>
              </a:rPr>
              <a:t> </a:t>
            </a:r>
            <a:endParaRPr lang="da-DK" sz="1200">
              <a:effectLst/>
              <a:latin typeface="Open Sans" panose="020B0606030504020204" pitchFamily="34" charset="0"/>
              <a:ea typeface="Open Sans" panose="020B0606030504020204" pitchFamily="34" charset="0"/>
              <a:cs typeface="Times New Roman" panose="02020603050405020304" pitchFamily="18" charset="0"/>
            </a:endParaRPr>
          </a:p>
          <a:p>
            <a:pPr>
              <a:lnSpc>
                <a:spcPct val="115000"/>
              </a:lnSpc>
            </a:pPr>
            <a:r>
              <a:rPr lang="da-DK" sz="1200" b="1">
                <a:effectLst/>
                <a:latin typeface="Open Sans" panose="020B0606030504020204" pitchFamily="34" charset="0"/>
                <a:ea typeface="Open Sans" panose="020B0606030504020204" pitchFamily="34" charset="0"/>
                <a:cs typeface="Times New Roman" panose="02020603050405020304" pitchFamily="18" charset="0"/>
              </a:rPr>
              <a:t>Hvorfor skal vi have denne snak nu?</a:t>
            </a:r>
            <a:r>
              <a:rPr lang="da-DK" sz="1200">
                <a:effectLst/>
                <a:latin typeface="Open Sans" panose="020B0606030504020204" pitchFamily="34" charset="0"/>
                <a:ea typeface="Open Sans" panose="020B0606030504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da-DK" sz="1200">
                <a:effectLst/>
                <a:latin typeface="Open Sans" panose="020B0606030504020204" pitchFamily="34" charset="0"/>
                <a:ea typeface="Open Sans" panose="020B0606030504020204" pitchFamily="34" charset="0"/>
                <a:cs typeface="Times New Roman" panose="02020603050405020304" pitchFamily="18" charset="0"/>
              </a:rPr>
              <a:t>Aftaler laves bedst i ”fredstid”, altså før der opstår pres blandt børnene om fx at have en telefon eller spille nogle bestemte spil.</a:t>
            </a:r>
          </a:p>
          <a:p>
            <a:pPr marL="342900" lvl="0" indent="-342900">
              <a:lnSpc>
                <a:spcPct val="115000"/>
              </a:lnSpc>
              <a:buFont typeface="Symbol" panose="05050102010706020507" pitchFamily="18" charset="2"/>
              <a:buChar char=""/>
            </a:pPr>
            <a:r>
              <a:rPr lang="da-DK" sz="1200">
                <a:effectLst/>
                <a:latin typeface="Open Sans" panose="020B0606030504020204" pitchFamily="34" charset="0"/>
                <a:ea typeface="Open Sans" panose="020B0606030504020204" pitchFamily="34" charset="0"/>
                <a:cs typeface="Times New Roman" panose="02020603050405020304" pitchFamily="18" charset="0"/>
              </a:rPr>
              <a:t>Erfaringer viser, at aftaler om fx online </a:t>
            </a:r>
            <a:r>
              <a:rPr lang="da-DK" sz="1200" err="1">
                <a:effectLst/>
                <a:latin typeface="Open Sans" panose="020B0606030504020204" pitchFamily="34" charset="0"/>
                <a:ea typeface="Open Sans" panose="020B0606030504020204" pitchFamily="34" charset="0"/>
                <a:cs typeface="Times New Roman" panose="02020603050405020304" pitchFamily="18" charset="0"/>
              </a:rPr>
              <a:t>gaming</a:t>
            </a:r>
            <a:r>
              <a:rPr lang="da-DK" sz="1200">
                <a:effectLst/>
                <a:latin typeface="Open Sans" panose="020B0606030504020204" pitchFamily="34" charset="0"/>
                <a:ea typeface="Open Sans" panose="020B0606030504020204" pitchFamily="34" charset="0"/>
                <a:cs typeface="Times New Roman" panose="02020603050405020304" pitchFamily="18" charset="0"/>
              </a:rPr>
              <a:t> er svære at tage senere, fordi mange børn så er begyndt at spille</a:t>
            </a:r>
          </a:p>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1</a:t>
            </a:fld>
            <a:endParaRPr lang="en-GB"/>
          </a:p>
        </p:txBody>
      </p:sp>
    </p:spTree>
    <p:extLst>
      <p:ext uri="{BB962C8B-B14F-4D97-AF65-F5344CB8AC3E}">
        <p14:creationId xmlns:p14="http://schemas.microsoft.com/office/powerpoint/2010/main" val="405106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Opdel forældrene i grupper, så der er en gruppe til hvert tema. Hvis I kun arbejder med ét tema eller der er mange forældre, kan der være flere grupper, der arbejder med samme tema.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Forklar, at hver gruppe laver udkast til aftaler.</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Hver gruppe får et ark med baggrundsviden, instruktioner og ideer til aftaler, som de kan bruge som inspiration.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På bagsiden skal de skrive de forslag til aftaler eller hensigtserklæringer, som de når frem til.</a:t>
            </a:r>
          </a:p>
          <a:p>
            <a:pPr>
              <a:lnSpc>
                <a:spcPts val="16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a:effectLst/>
                <a:latin typeface="Open Sans" panose="020B0606030504020204" pitchFamily="34" charset="0"/>
                <a:ea typeface="Open Sans" panose="020B0606030504020204" pitchFamily="34" charset="0"/>
                <a:cs typeface="Times New Roman" panose="02020603050405020304" pitchFamily="18" charset="0"/>
              </a:rPr>
              <a:t>Sæt </a:t>
            </a:r>
            <a:r>
              <a:rPr lang="da-DK" sz="1800" b="1">
                <a:effectLst/>
                <a:latin typeface="Open Sans" panose="020B0606030504020204" pitchFamily="34" charset="0"/>
                <a:ea typeface="Open Sans" panose="020B0606030504020204" pitchFamily="34" charset="0"/>
                <a:cs typeface="Times New Roman" panose="02020603050405020304" pitchFamily="18" charset="0"/>
              </a:rPr>
              <a:t>15 minutter</a:t>
            </a:r>
            <a:r>
              <a:rPr lang="da-DK" sz="1800">
                <a:effectLst/>
                <a:latin typeface="Open Sans" panose="020B0606030504020204" pitchFamily="34" charset="0"/>
                <a:ea typeface="Open Sans" panose="020B0606030504020204" pitchFamily="34" charset="0"/>
                <a:cs typeface="Times New Roman" panose="02020603050405020304" pitchFamily="18" charset="0"/>
              </a:rPr>
              <a:t> af til denne del. Det er vigtigere at få lavet nogle gode udkast til aftaler, end om detaljerne er helt på plads.</a:t>
            </a:r>
          </a:p>
        </p:txBody>
      </p:sp>
      <p:sp>
        <p:nvSpPr>
          <p:cNvPr id="4" name="Pladsholder til slidenummer 3"/>
          <p:cNvSpPr>
            <a:spLocks noGrp="1"/>
          </p:cNvSpPr>
          <p:nvPr>
            <p:ph type="sldNum" sz="quarter" idx="5"/>
          </p:nvPr>
        </p:nvSpPr>
        <p:spPr/>
        <p:txBody>
          <a:bodyPr/>
          <a:lstStyle/>
          <a:p>
            <a:fld id="{64B01B69-9944-47D3-BED5-DDFD5FD82563}" type="slidenum">
              <a:rPr lang="en-GB" smtClean="0"/>
              <a:t>10</a:t>
            </a:fld>
            <a:endParaRPr lang="en-GB"/>
          </a:p>
        </p:txBody>
      </p:sp>
    </p:spTree>
    <p:extLst>
      <p:ext uri="{BB962C8B-B14F-4D97-AF65-F5344CB8AC3E}">
        <p14:creationId xmlns:p14="http://schemas.microsoft.com/office/powerpoint/2010/main" val="353548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724B-AF70-6A98-F9DE-554A424233F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6BAB6A-869A-1135-C092-A82F009346D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777CDCE-1929-8CA3-3F59-3346BEF8EC57}"/>
              </a:ext>
            </a:extLst>
          </p:cNvPr>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Eksempel på aftalekort, som forældrene skal udfylde.</a:t>
            </a:r>
          </a:p>
        </p:txBody>
      </p:sp>
      <p:sp>
        <p:nvSpPr>
          <p:cNvPr id="4" name="Pladsholder til slidenummer 3">
            <a:extLst>
              <a:ext uri="{FF2B5EF4-FFF2-40B4-BE49-F238E27FC236}">
                <a16:creationId xmlns:a16="http://schemas.microsoft.com/office/drawing/2014/main" id="{A4C89C0E-DE2A-B16B-1829-7580C0EE02F5}"/>
              </a:ext>
            </a:extLst>
          </p:cNvPr>
          <p:cNvSpPr>
            <a:spLocks noGrp="1"/>
          </p:cNvSpPr>
          <p:nvPr>
            <p:ph type="sldNum" sz="quarter" idx="5"/>
          </p:nvPr>
        </p:nvSpPr>
        <p:spPr/>
        <p:txBody>
          <a:bodyPr/>
          <a:lstStyle/>
          <a:p>
            <a:fld id="{64B01B69-9944-47D3-BED5-DDFD5FD82563}" type="slidenum">
              <a:rPr lang="en-GB" smtClean="0"/>
              <a:t>11</a:t>
            </a:fld>
            <a:endParaRPr lang="en-GB"/>
          </a:p>
        </p:txBody>
      </p:sp>
    </p:spTree>
    <p:extLst>
      <p:ext uri="{BB962C8B-B14F-4D97-AF65-F5344CB8AC3E}">
        <p14:creationId xmlns:p14="http://schemas.microsoft.com/office/powerpoint/2010/main" val="356709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Udkast til aftaler fremlægges. Der er mulighed for, at de andre forældre kan komme med kommentarer og indsigelser. Du eller en kontaktforælder noterer disse.</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Afhængigt af, hvad I har besluttet på forhånd, fortæller du at du eller kontaktforældrene renskriver aftalerne og tager højde for de kommentarer der er kommet.</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a:effectLst/>
                <a:latin typeface="Open Sans" panose="020B0606030504020204" pitchFamily="34" charset="0"/>
                <a:ea typeface="Open Sans" panose="020B0606030504020204" pitchFamily="34" charset="0"/>
                <a:cs typeface="Times New Roman" panose="02020603050405020304" pitchFamily="18" charset="0"/>
              </a:rPr>
              <a:t>Du eller kontaktforældrene udfylder også feltet henvendt til børnene. Det læses op i klassen, så alle børn ved, hvilke aftaler der er indgået og hvorfor.</a:t>
            </a:r>
          </a:p>
        </p:txBody>
      </p:sp>
      <p:sp>
        <p:nvSpPr>
          <p:cNvPr id="4" name="Pladsholder til slidenummer 3"/>
          <p:cNvSpPr>
            <a:spLocks noGrp="1"/>
          </p:cNvSpPr>
          <p:nvPr>
            <p:ph type="sldNum" sz="quarter" idx="5"/>
          </p:nvPr>
        </p:nvSpPr>
        <p:spPr/>
        <p:txBody>
          <a:bodyPr/>
          <a:lstStyle/>
          <a:p>
            <a:fld id="{64B01B69-9944-47D3-BED5-DDFD5FD82563}" type="slidenum">
              <a:rPr lang="en-GB" smtClean="0"/>
              <a:t>12</a:t>
            </a:fld>
            <a:endParaRPr lang="en-GB"/>
          </a:p>
        </p:txBody>
      </p:sp>
    </p:spTree>
    <p:extLst>
      <p:ext uri="{BB962C8B-B14F-4D97-AF65-F5344CB8AC3E}">
        <p14:creationId xmlns:p14="http://schemas.microsoft.com/office/powerpoint/2010/main" val="100407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Hvis forældrene er kommet frem til nogle aftaler og/eller hensigtserklæringer, kan du fortælle dem, at de er lykkedes med noget, som vi ved er svært. Så ros for det!</a:t>
            </a:r>
          </a:p>
          <a:p>
            <a:pPr>
              <a:lnSpc>
                <a:spcPct val="115000"/>
              </a:lnSpc>
            </a:pPr>
            <a:r>
              <a:rPr lang="da-DK" sz="1800" dirty="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dirty="0">
                <a:effectLst/>
                <a:latin typeface="Open Sans" panose="020B0606030504020204" pitchFamily="34" charset="0"/>
                <a:ea typeface="Open Sans" panose="020B0606030504020204" pitchFamily="34" charset="0"/>
                <a:cs typeface="Times New Roman" panose="02020603050405020304" pitchFamily="18" charset="0"/>
              </a:rPr>
              <a:t>De to links er hhv. Børns Vilkårs skærmguide til forældre (der er også en sektion til skole og SFO) og Genvej, som er en side med forældreressourcer om børns digitale liv og bl.a. en masse gode videoer og samtalestartere til at tage snakken med sit barn.</a:t>
            </a:r>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13</a:t>
            </a:fld>
            <a:endParaRPr lang="en-GB"/>
          </a:p>
        </p:txBody>
      </p:sp>
    </p:spTree>
    <p:extLst>
      <p:ext uri="{BB962C8B-B14F-4D97-AF65-F5344CB8AC3E}">
        <p14:creationId xmlns:p14="http://schemas.microsoft.com/office/powerpoint/2010/main" val="230906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2</a:t>
            </a:fld>
            <a:endParaRPr lang="en-GB"/>
          </a:p>
        </p:txBody>
      </p:sp>
    </p:spTree>
    <p:extLst>
      <p:ext uri="{BB962C8B-B14F-4D97-AF65-F5344CB8AC3E}">
        <p14:creationId xmlns:p14="http://schemas.microsoft.com/office/powerpoint/2010/main" val="242516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endParaRPr lang="da-DK" sz="1800">
              <a:effectLst/>
              <a:latin typeface="Open Sans" panose="020B0606030504020204" pitchFamily="34" charset="0"/>
              <a:ea typeface="Open Sans" panose="020B0606030504020204" pitchFamily="34" charset="0"/>
              <a:cs typeface="Times New Roman" panose="02020603050405020304" pitchFamily="18" charset="0"/>
            </a:endParaRPr>
          </a:p>
          <a:p>
            <a:pPr marL="342900" lvl="0" indent="-342900">
              <a:lnSpc>
                <a:spcPct val="115000"/>
              </a:lnSpc>
              <a:buFont typeface="+mj-lt"/>
              <a:buAutoNum type="arabicPeriod"/>
              <a:tabLst>
                <a:tab pos="457200" algn="l"/>
              </a:tabLst>
            </a:pPr>
            <a:r>
              <a:rPr lang="da-DK" sz="1800">
                <a:effectLst/>
                <a:latin typeface="Open Sans" panose="020B0606030504020204" pitchFamily="34" charset="0"/>
                <a:ea typeface="Open Sans" panose="020B0606030504020204" pitchFamily="34" charset="0"/>
                <a:cs typeface="Times New Roman" panose="02020603050405020304" pitchFamily="18" charset="0"/>
              </a:rPr>
              <a:t>Intro (10 minutter)</a:t>
            </a:r>
          </a:p>
          <a:p>
            <a:pPr marL="342900" lvl="0" indent="-342900">
              <a:lnSpc>
                <a:spcPct val="115000"/>
              </a:lnSpc>
              <a:buFont typeface="+mj-lt"/>
              <a:buAutoNum type="arabicPeriod"/>
              <a:tabLst>
                <a:tab pos="457200" algn="l"/>
              </a:tabLst>
            </a:pPr>
            <a:r>
              <a:rPr lang="da-DK" sz="1800">
                <a:effectLst/>
                <a:latin typeface="Open Sans" panose="020B0606030504020204" pitchFamily="34" charset="0"/>
                <a:ea typeface="Open Sans" panose="020B0606030504020204" pitchFamily="34" charset="0"/>
                <a:cs typeface="Times New Roman" panose="02020603050405020304" pitchFamily="18" charset="0"/>
              </a:rPr>
              <a:t>Gruppearbejde om aftaler (15 minutter)</a:t>
            </a:r>
          </a:p>
          <a:p>
            <a:pPr marL="342900" lvl="0" indent="-342900">
              <a:lnSpc>
                <a:spcPct val="115000"/>
              </a:lnSpc>
              <a:buFont typeface="+mj-lt"/>
              <a:buAutoNum type="arabicPeriod"/>
              <a:tabLst>
                <a:tab pos="457200" algn="l"/>
              </a:tabLst>
            </a:pPr>
            <a:r>
              <a:rPr lang="da-DK" sz="1800">
                <a:effectLst/>
                <a:latin typeface="Open Sans" panose="020B0606030504020204" pitchFamily="34" charset="0"/>
                <a:ea typeface="Open Sans" panose="020B0606030504020204" pitchFamily="34" charset="0"/>
                <a:cs typeface="Times New Roman" panose="02020603050405020304" pitchFamily="18" charset="0"/>
              </a:rPr>
              <a:t>Tilslutning til fælles aftaler (5 min)</a:t>
            </a:r>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3</a:t>
            </a:fld>
            <a:endParaRPr lang="en-GB"/>
          </a:p>
        </p:txBody>
      </p:sp>
    </p:spTree>
    <p:extLst>
      <p:ext uri="{BB962C8B-B14F-4D97-AF65-F5344CB8AC3E}">
        <p14:creationId xmlns:p14="http://schemas.microsoft.com/office/powerpoint/2010/main" val="91443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4</a:t>
            </a:fld>
            <a:endParaRPr lang="en-GB"/>
          </a:p>
        </p:txBody>
      </p:sp>
    </p:spTree>
    <p:extLst>
      <p:ext uri="{BB962C8B-B14F-4D97-AF65-F5344CB8AC3E}">
        <p14:creationId xmlns:p14="http://schemas.microsoft.com/office/powerpoint/2010/main" val="210002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4B01B69-9944-47D3-BED5-DDFD5FD82563}" type="slidenum">
              <a:rPr lang="en-GB" smtClean="0"/>
              <a:t>5</a:t>
            </a:fld>
            <a:endParaRPr lang="en-GB"/>
          </a:p>
        </p:txBody>
      </p:sp>
    </p:spTree>
    <p:extLst>
      <p:ext uri="{BB962C8B-B14F-4D97-AF65-F5344CB8AC3E}">
        <p14:creationId xmlns:p14="http://schemas.microsoft.com/office/powerpoint/2010/main" val="132349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6</a:t>
            </a:fld>
            <a:endParaRPr lang="en-GB"/>
          </a:p>
        </p:txBody>
      </p:sp>
    </p:spTree>
    <p:extLst>
      <p:ext uri="{BB962C8B-B14F-4D97-AF65-F5344CB8AC3E}">
        <p14:creationId xmlns:p14="http://schemas.microsoft.com/office/powerpoint/2010/main" val="45643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7</a:t>
            </a:fld>
            <a:endParaRPr lang="en-GB"/>
          </a:p>
        </p:txBody>
      </p:sp>
    </p:spTree>
    <p:extLst>
      <p:ext uri="{BB962C8B-B14F-4D97-AF65-F5344CB8AC3E}">
        <p14:creationId xmlns:p14="http://schemas.microsoft.com/office/powerpoint/2010/main" val="18324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200">
                <a:effectLst/>
                <a:latin typeface="Open Sans" panose="020B0606030504020204" pitchFamily="34" charset="0"/>
                <a:ea typeface="Open Sans" panose="020B0606030504020204" pitchFamily="34" charset="0"/>
                <a:cs typeface="Times New Roman" panose="02020603050405020304" pitchFamily="18" charset="0"/>
              </a:rPr>
              <a:t>Enten i grupper eller i plenum tage i en kort snak om spørgsmålene: </a:t>
            </a:r>
          </a:p>
          <a:p>
            <a:pPr marL="342900" lvl="0" indent="-342900">
              <a:lnSpc>
                <a:spcPct val="115000"/>
              </a:lnSpc>
              <a:buFont typeface="Arial" panose="020B0604020202020204" pitchFamily="34" charset="0"/>
              <a:buChar char="•"/>
              <a:tabLst>
                <a:tab pos="457200" algn="l"/>
              </a:tabLst>
            </a:pPr>
            <a:r>
              <a:rPr lang="da-DK" sz="1200">
                <a:effectLst/>
                <a:latin typeface="Open Sans" panose="020B0606030504020204" pitchFamily="34" charset="0"/>
                <a:ea typeface="Open Sans" panose="020B0606030504020204" pitchFamily="34" charset="0"/>
                <a:cs typeface="Times New Roman" panose="02020603050405020304" pitchFamily="18" charset="0"/>
              </a:rPr>
              <a:t>Hvad får det jer til at </a:t>
            </a:r>
            <a:r>
              <a:rPr lang="da-DK" sz="1200" b="1">
                <a:effectLst/>
                <a:latin typeface="Open Sans" panose="020B0606030504020204" pitchFamily="34" charset="0"/>
                <a:ea typeface="Open Sans" panose="020B0606030504020204" pitchFamily="34" charset="0"/>
                <a:cs typeface="Times New Roman" panose="02020603050405020304" pitchFamily="18" charset="0"/>
              </a:rPr>
              <a:t>tænke</a:t>
            </a:r>
            <a:r>
              <a:rPr lang="da-DK" sz="1200">
                <a:effectLst/>
                <a:latin typeface="Open Sans" panose="020B0606030504020204" pitchFamily="34" charset="0"/>
                <a:ea typeface="Open Sans" panose="020B0606030504020204" pitchFamily="34" charset="0"/>
                <a:cs typeface="Times New Roman" panose="02020603050405020304" pitchFamily="18" charset="0"/>
              </a:rPr>
              <a:t> om børns digitale liv?</a:t>
            </a:r>
          </a:p>
          <a:p>
            <a:pPr marL="342900" lvl="0" indent="-342900">
              <a:lnSpc>
                <a:spcPct val="115000"/>
              </a:lnSpc>
              <a:buFont typeface="Arial" panose="020B0604020202020204" pitchFamily="34" charset="0"/>
              <a:buChar char="•"/>
              <a:tabLst>
                <a:tab pos="457200" algn="l"/>
              </a:tabLst>
            </a:pPr>
            <a:r>
              <a:rPr lang="da-DK" sz="1200">
                <a:effectLst/>
                <a:latin typeface="Open Sans" panose="020B0606030504020204" pitchFamily="34" charset="0"/>
                <a:ea typeface="Open Sans" panose="020B0606030504020204" pitchFamily="34" charset="0"/>
                <a:cs typeface="Times New Roman" panose="02020603050405020304" pitchFamily="18" charset="0"/>
              </a:rPr>
              <a:t>Hvordan </a:t>
            </a:r>
            <a:r>
              <a:rPr lang="da-DK" sz="1200" b="1">
                <a:effectLst/>
                <a:latin typeface="Open Sans" panose="020B0606030504020204" pitchFamily="34" charset="0"/>
                <a:ea typeface="Open Sans" panose="020B0606030504020204" pitchFamily="34" charset="0"/>
                <a:cs typeface="Times New Roman" panose="02020603050405020304" pitchFamily="18" charset="0"/>
              </a:rPr>
              <a:t>drømmer</a:t>
            </a:r>
            <a:r>
              <a:rPr lang="da-DK" sz="1200">
                <a:effectLst/>
                <a:latin typeface="Open Sans" panose="020B0606030504020204" pitchFamily="34" charset="0"/>
                <a:ea typeface="Open Sans" panose="020B0606030504020204" pitchFamily="34" charset="0"/>
                <a:cs typeface="Times New Roman" panose="02020603050405020304" pitchFamily="18" charset="0"/>
              </a:rPr>
              <a:t> I om, at jeres børns liv med digitale medier skal være?</a:t>
            </a:r>
            <a:endParaRPr lang="da-DK"/>
          </a:p>
        </p:txBody>
      </p:sp>
      <p:sp>
        <p:nvSpPr>
          <p:cNvPr id="4" name="Pladsholder til slidenummer 3"/>
          <p:cNvSpPr>
            <a:spLocks noGrp="1"/>
          </p:cNvSpPr>
          <p:nvPr>
            <p:ph type="sldNum" sz="quarter" idx="5"/>
          </p:nvPr>
        </p:nvSpPr>
        <p:spPr/>
        <p:txBody>
          <a:bodyPr/>
          <a:lstStyle/>
          <a:p>
            <a:fld id="{64B01B69-9944-47D3-BED5-DDFD5FD82563}" type="slidenum">
              <a:rPr lang="en-GB" smtClean="0"/>
              <a:t>8</a:t>
            </a:fld>
            <a:endParaRPr lang="en-GB"/>
          </a:p>
        </p:txBody>
      </p:sp>
    </p:spTree>
    <p:extLst>
      <p:ext uri="{BB962C8B-B14F-4D97-AF65-F5344CB8AC3E}">
        <p14:creationId xmlns:p14="http://schemas.microsoft.com/office/powerpoint/2010/main" val="3637325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Fortæl evt. at Børns Vilkår baserer vores anbefalinger på:</a:t>
            </a:r>
          </a:p>
          <a:p>
            <a:pPr marL="342900" lvl="0" indent="-342900">
              <a:lnSpc>
                <a:spcPct val="115000"/>
              </a:lnSpc>
              <a:buFont typeface="Symbol" panose="05050102010706020507" pitchFamily="18" charset="2"/>
              <a:buChar char=""/>
            </a:pPr>
            <a:r>
              <a:rPr lang="da-DK" sz="1800">
                <a:effectLst/>
                <a:latin typeface="Open Sans" panose="020B0606030504020204" pitchFamily="34" charset="0"/>
                <a:ea typeface="Open Sans" panose="020B0606030504020204" pitchFamily="34" charset="0"/>
                <a:cs typeface="Times New Roman" panose="02020603050405020304" pitchFamily="18" charset="0"/>
              </a:rPr>
              <a:t>Årlige repræsentative børnepanelundersøgelser.</a:t>
            </a:r>
          </a:p>
          <a:p>
            <a:pPr marL="342900" lvl="0" indent="-342900">
              <a:lnSpc>
                <a:spcPct val="115000"/>
              </a:lnSpc>
              <a:buFont typeface="Symbol" panose="05050102010706020507" pitchFamily="18" charset="2"/>
              <a:buChar char=""/>
            </a:pPr>
            <a:r>
              <a:rPr lang="da-DK" sz="1800">
                <a:effectLst/>
                <a:latin typeface="Open Sans" panose="020B0606030504020204" pitchFamily="34" charset="0"/>
                <a:ea typeface="Open Sans" panose="020B0606030504020204" pitchFamily="34" charset="0"/>
                <a:cs typeface="Times New Roman" panose="02020603050405020304" pitchFamily="18" charset="0"/>
              </a:rPr>
              <a:t>Mere end 60.000 samtaler med børn og unge om året på </a:t>
            </a:r>
            <a:r>
              <a:rPr lang="da-DK" sz="1800" err="1">
                <a:effectLst/>
                <a:latin typeface="Open Sans" panose="020B0606030504020204" pitchFamily="34" charset="0"/>
                <a:ea typeface="Open Sans" panose="020B0606030504020204" pitchFamily="34" charset="0"/>
                <a:cs typeface="Times New Roman" panose="02020603050405020304" pitchFamily="18" charset="0"/>
              </a:rPr>
              <a:t>BørneTelefonen</a:t>
            </a:r>
            <a:r>
              <a:rPr lang="da-DK" sz="1800">
                <a:effectLst/>
                <a:latin typeface="Open Sans" panose="020B0606030504020204" pitchFamily="34" charset="0"/>
                <a:ea typeface="Open Sans" panose="020B0606030504020204" pitchFamily="34" charset="0"/>
                <a:cs typeface="Times New Roman" panose="02020603050405020304" pitchFamily="18" charset="0"/>
              </a:rPr>
              <a:t>.</a:t>
            </a:r>
          </a:p>
          <a:p>
            <a:pPr marL="342900" lvl="0" indent="-342900">
              <a:lnSpc>
                <a:spcPct val="115000"/>
              </a:lnSpc>
              <a:buFont typeface="Symbol" panose="05050102010706020507" pitchFamily="18" charset="2"/>
              <a:buChar char=""/>
            </a:pPr>
            <a:r>
              <a:rPr lang="da-DK" sz="1800">
                <a:effectLst/>
                <a:latin typeface="Open Sans" panose="020B0606030504020204" pitchFamily="34" charset="0"/>
                <a:ea typeface="Open Sans" panose="020B0606030504020204" pitchFamily="34" charset="0"/>
                <a:cs typeface="Times New Roman" panose="02020603050405020304" pitchFamily="18" charset="0"/>
              </a:rPr>
              <a:t>Tilgængelig forskning på området.</a:t>
            </a:r>
          </a:p>
          <a:p>
            <a:pPr marL="342900" lvl="0" indent="-342900">
              <a:lnSpc>
                <a:spcPct val="115000"/>
              </a:lnSpc>
              <a:buFont typeface="Symbol" panose="05050102010706020507" pitchFamily="18" charset="2"/>
              <a:buChar char=""/>
            </a:pPr>
            <a:r>
              <a:rPr lang="da-DK" sz="1800">
                <a:effectLst/>
                <a:latin typeface="Open Sans" panose="020B0606030504020204" pitchFamily="34" charset="0"/>
                <a:ea typeface="Open Sans" panose="020B0606030504020204" pitchFamily="34" charset="0"/>
                <a:cs typeface="Times New Roman" panose="02020603050405020304" pitchFamily="18" charset="0"/>
              </a:rPr>
              <a:t>Børnefaglig viden og viden om digital trivsel og dannelse.</a:t>
            </a:r>
          </a:p>
          <a:p>
            <a:pPr>
              <a:lnSpc>
                <a:spcPct val="115000"/>
              </a:lnSpc>
            </a:pPr>
            <a:r>
              <a:rPr lang="da-DK" sz="1800">
                <a:effectLst/>
                <a:latin typeface="Open Sans" panose="020B0606030504020204" pitchFamily="34" charset="0"/>
                <a:ea typeface="Open Sans" panose="020B0606030504020204" pitchFamily="34" charset="0"/>
                <a:cs typeface="Times New Roman" panose="02020603050405020304" pitchFamily="18" charset="0"/>
              </a:rPr>
              <a:t> </a:t>
            </a:r>
          </a:p>
          <a:p>
            <a:r>
              <a:rPr lang="da-DK" sz="1800">
                <a:effectLst/>
                <a:latin typeface="Open Sans"/>
                <a:ea typeface="Open Sans"/>
                <a:cs typeface="Open Sans"/>
              </a:rPr>
              <a:t>Dvæl evt. ved det sidste punkt og læg vægt på, at det, I skal tale om i dag, handler om at </a:t>
            </a:r>
            <a:r>
              <a:rPr lang="da-DK" sz="1800" b="1">
                <a:effectLst/>
                <a:latin typeface="Open Sans"/>
                <a:ea typeface="Open Sans"/>
                <a:cs typeface="Open Sans"/>
              </a:rPr>
              <a:t>styrke klassefællesskabet</a:t>
            </a:r>
            <a:r>
              <a:rPr lang="da-DK" sz="1800">
                <a:effectLst/>
                <a:latin typeface="Open Sans"/>
                <a:ea typeface="Open Sans"/>
                <a:cs typeface="Open Sans"/>
              </a:rPr>
              <a:t> -ikke at have holdninger til, hvordan vi hver især gør hjemme i familierne.</a:t>
            </a:r>
            <a:endParaRPr lang="da-DK">
              <a:latin typeface="Open Sans"/>
              <a:ea typeface="Open Sans"/>
              <a:cs typeface="Open Sans"/>
            </a:endParaRPr>
          </a:p>
          <a:p>
            <a:endParaRPr lang="da-DK" sz="1800">
              <a:latin typeface="Open Sans" panose="020B0606030504020204" pitchFamily="34" charset="0"/>
              <a:ea typeface="Open Sans" panose="020B0606030504020204" pitchFamily="34" charset="0"/>
              <a:cs typeface="Open Sans"/>
            </a:endParaRPr>
          </a:p>
          <a:p>
            <a:r>
              <a:rPr lang="da-DK" sz="1800">
                <a:latin typeface="Open Sans"/>
                <a:ea typeface="Open Sans"/>
                <a:cs typeface="Open Sans"/>
              </a:rPr>
              <a:t>OBS: I november 2025 indgik Regeringen (Socialdemokratier, </a:t>
            </a:r>
            <a:r>
              <a:rPr lang="da-DK" sz="1800" err="1">
                <a:latin typeface="Open Sans"/>
                <a:ea typeface="Open Sans"/>
                <a:cs typeface="Open Sans"/>
              </a:rPr>
              <a:t>Ventre</a:t>
            </a:r>
            <a:r>
              <a:rPr lang="da-DK" sz="1800">
                <a:latin typeface="Open Sans"/>
                <a:ea typeface="Open Sans"/>
                <a:cs typeface="Open Sans"/>
              </a:rPr>
              <a:t> og Moderaterne),</a:t>
            </a:r>
            <a:r>
              <a:rPr lang="da-DK"/>
              <a:t> Det Konservative Folkeparti og Radikale Venstre en politisk aftale om bedre digital børnebeskyttelse. Aftalen går ud på, at der ved lov skal indføres en aldersgrænse på 15 år, for at tilgå de sociale medier, hvor børn og unge er mest udsatte. Aftalepartierne begrunder aldersgrænsen med, at børn under 15 år som udgangspunkt ikke bør have adgang til potentielt skadelige sociale medier, men at der kan være særlige omstændigheder, hvor forældre – efter en konkret vurdering – kan vælge at give samtykke til adgang fra 13-årsalderen. </a:t>
            </a:r>
            <a:r>
              <a:rPr lang="da-DK" i="1"/>
              <a:t> </a:t>
            </a:r>
            <a:br>
              <a:rPr lang="da-DK" i="1">
                <a:cs typeface="+mn-lt"/>
              </a:rPr>
            </a:br>
            <a:r>
              <a:rPr lang="da-DK" i="1"/>
              <a:t> </a:t>
            </a:r>
            <a:br>
              <a:rPr lang="da-DK" i="1">
                <a:cs typeface="+mn-lt"/>
              </a:rPr>
            </a:br>
            <a:br>
              <a:rPr lang="da-DK" sz="1800">
                <a:effectLst/>
                <a:latin typeface="Open Sans" panose="020B0606030504020204" pitchFamily="34" charset="0"/>
                <a:ea typeface="Open Sans" panose="020B0606030504020204" pitchFamily="34" charset="0"/>
                <a:cs typeface="Open Sans"/>
              </a:rPr>
            </a:br>
            <a:endParaRPr lang="da-DK">
              <a:ea typeface="Calibri"/>
              <a:cs typeface="Calibri"/>
            </a:endParaRPr>
          </a:p>
        </p:txBody>
      </p:sp>
      <p:sp>
        <p:nvSpPr>
          <p:cNvPr id="4" name="Pladsholder til slidenummer 3"/>
          <p:cNvSpPr>
            <a:spLocks noGrp="1"/>
          </p:cNvSpPr>
          <p:nvPr>
            <p:ph type="sldNum" sz="quarter" idx="5"/>
          </p:nvPr>
        </p:nvSpPr>
        <p:spPr/>
        <p:txBody>
          <a:bodyPr/>
          <a:lstStyle/>
          <a:p>
            <a:fld id="{64B01B69-9944-47D3-BED5-DDFD5FD82563}" type="slidenum">
              <a:rPr lang="en-GB" smtClean="0"/>
              <a:t>9</a:t>
            </a:fld>
            <a:endParaRPr lang="en-GB"/>
          </a:p>
        </p:txBody>
      </p:sp>
    </p:spTree>
    <p:extLst>
      <p:ext uri="{BB962C8B-B14F-4D97-AF65-F5344CB8AC3E}">
        <p14:creationId xmlns:p14="http://schemas.microsoft.com/office/powerpoint/2010/main" val="2144236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a:off x="0" y="-1"/>
            <a:ext cx="12192000" cy="6857999"/>
          </a:xfrm>
          <a:solidFill>
            <a:srgbClr val="D9D9D9"/>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endParaRPr lang="en-GB"/>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2882423030"/>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 spalte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2AD8BD0-6AEF-B249-1D42-B2E34EA10740}"/>
              </a:ext>
            </a:extLst>
          </p:cNvPr>
          <p:cNvSpPr>
            <a:spLocks noGrp="1"/>
          </p:cNvSpPr>
          <p:nvPr>
            <p:ph type="body" sz="quarter" idx="15"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Text Placeholder 8">
            <a:extLst>
              <a:ext uri="{FF2B5EF4-FFF2-40B4-BE49-F238E27FC236}">
                <a16:creationId xmlns:a16="http://schemas.microsoft.com/office/drawing/2014/main" id="{52F84516-6625-B35D-0B10-BEBB72E73B40}"/>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BAC7DAE7-ACC6-A372-39CB-D3CE78FC6B53}"/>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4231790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spalter og farvet boks til høj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D0EA07A-17DE-5CD3-9CEB-CFF0C3677CD0}"/>
              </a:ext>
            </a:extLst>
          </p:cNvPr>
          <p:cNvSpPr>
            <a:spLocks noGrp="1"/>
          </p:cNvSpPr>
          <p:nvPr>
            <p:ph type="body" sz="quarter" idx="15" hasCustomPrompt="1"/>
          </p:nvPr>
        </p:nvSpPr>
        <p:spPr>
          <a:xfrm>
            <a:off x="8222510" y="1"/>
            <a:ext cx="3969490" cy="6858000"/>
          </a:xfrm>
          <a:solidFill>
            <a:srgbClr val="00677F"/>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0" name="Text Placeholder 8">
            <a:extLst>
              <a:ext uri="{FF2B5EF4-FFF2-40B4-BE49-F238E27FC236}">
                <a16:creationId xmlns:a16="http://schemas.microsoft.com/office/drawing/2014/main" id="{0CF4FEDB-5EEC-C661-54AC-C6332DAB931F}"/>
              </a:ext>
            </a:extLst>
          </p:cNvPr>
          <p:cNvSpPr>
            <a:spLocks noGrp="1"/>
          </p:cNvSpPr>
          <p:nvPr>
            <p:ph type="body" sz="quarter" idx="14"/>
          </p:nvPr>
        </p:nvSpPr>
        <p:spPr>
          <a:xfrm>
            <a:off x="8665422"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4" name="Text Placeholder 7">
            <a:extLst>
              <a:ext uri="{FF2B5EF4-FFF2-40B4-BE49-F238E27FC236}">
                <a16:creationId xmlns:a16="http://schemas.microsoft.com/office/drawing/2014/main" id="{3D55BAD0-C6D2-C497-F4E7-98DE6BF325AE}"/>
              </a:ext>
            </a:extLst>
          </p:cNvPr>
          <p:cNvSpPr>
            <a:spLocks noGrp="1"/>
          </p:cNvSpPr>
          <p:nvPr>
            <p:ph type="body" sz="quarter" idx="13"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694818646"/>
      </p:ext>
    </p:extLst>
  </p:cSld>
  <p:clrMapOvr>
    <a:masterClrMapping/>
  </p:clrMapOvr>
  <p:extLst>
    <p:ext uri="{DCECCB84-F9BA-43D5-87BE-67443E8EF086}">
      <p15:sldGuideLst xmlns:p15="http://schemas.microsoft.com/office/powerpoint/2012/main">
        <p15:guide id="1" pos="2502">
          <p15:clr>
            <a:srgbClr val="A4A3A4"/>
          </p15:clr>
        </p15:guide>
        <p15:guide id="2" pos="2729">
          <p15:clr>
            <a:srgbClr val="A4A3A4"/>
          </p15:clr>
        </p15:guide>
        <p15:guide id="3" pos="4951">
          <p15:clr>
            <a:srgbClr val="A4A3A4"/>
          </p15:clr>
        </p15:guide>
        <p15:guide id="4" pos="5178">
          <p15:clr>
            <a:srgbClr val="A4A3A4"/>
          </p15:clr>
        </p15:guide>
        <p15:guide id="5" orient="horz" pos="368">
          <p15:clr>
            <a:srgbClr val="A4A3A4"/>
          </p15:clr>
        </p15:guide>
        <p15:guide id="6" orient="horz" pos="1139"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 spalte og billede til høj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252214CC-ED68-4D25-AFC8-9C36D97A4D2D}"/>
              </a:ext>
            </a:extLst>
          </p:cNvPr>
          <p:cNvSpPr>
            <a:spLocks noGrp="1"/>
          </p:cNvSpPr>
          <p:nvPr>
            <p:ph type="pic" sz="quarter" idx="13" hasCustomPrompt="1"/>
          </p:nvPr>
        </p:nvSpPr>
        <p:spPr>
          <a:xfrm>
            <a:off x="8222510" y="0"/>
            <a:ext cx="396949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4"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7416799" cy="4320000"/>
          </a:xfrm>
        </p:spPr>
        <p:txBody>
          <a:bodyPr/>
          <a:lstStyle/>
          <a:p>
            <a:pPr lvl="0"/>
            <a:r>
              <a:rPr lang="da-DK"/>
              <a:t>Klik for at redigere tekst</a:t>
            </a:r>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Text Placeholder 7">
            <a:extLst>
              <a:ext uri="{FF2B5EF4-FFF2-40B4-BE49-F238E27FC236}">
                <a16:creationId xmlns:a16="http://schemas.microsoft.com/office/drawing/2014/main" id="{DA1C4F23-EB31-A6FF-DA76-A96E2B7E4EE7}"/>
              </a:ext>
            </a:extLst>
          </p:cNvPr>
          <p:cNvSpPr>
            <a:spLocks noGrp="1"/>
          </p:cNvSpPr>
          <p:nvPr>
            <p:ph type="body" sz="quarter" idx="14" hasCustomPrompt="1"/>
          </p:nvPr>
        </p:nvSpPr>
        <p:spPr>
          <a:xfrm>
            <a:off x="442913"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8" name="Date Placeholder 4">
            <a:extLst>
              <a:ext uri="{FF2B5EF4-FFF2-40B4-BE49-F238E27FC236}">
                <a16:creationId xmlns:a16="http://schemas.microsoft.com/office/drawing/2014/main" id="{04C5C92A-AFC1-8824-B08A-230607DCDCC7}"/>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9" name="Slide Number Placeholder 6">
            <a:extLst>
              <a:ext uri="{FF2B5EF4-FFF2-40B4-BE49-F238E27FC236}">
                <a16:creationId xmlns:a16="http://schemas.microsoft.com/office/drawing/2014/main" id="{A0B0A9B2-0C9F-A0C3-DE50-6C048A3FE78D}"/>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Tree>
    <p:extLst>
      <p:ext uri="{BB962C8B-B14F-4D97-AF65-F5344CB8AC3E}">
        <p14:creationId xmlns:p14="http://schemas.microsoft.com/office/powerpoint/2010/main" val="3636454050"/>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rvet boks og en spalte til venstr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4407357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rvet boks og to spalter til venst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2B13395-A8C5-BB20-3281-2FCF685F2745}"/>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8228952"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p:nvPr>
        </p:nvSpPr>
        <p:spPr>
          <a:xfrm>
            <a:off x="436471" y="584200"/>
            <a:ext cx="3083666" cy="572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2" name="Text Placeholder 8">
            <a:extLst>
              <a:ext uri="{FF2B5EF4-FFF2-40B4-BE49-F238E27FC236}">
                <a16:creationId xmlns:a16="http://schemas.microsoft.com/office/drawing/2014/main" id="{D6BD3734-CF74-1A14-4E3C-7236CFB55B64}"/>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6" name="Text Placeholder 7">
            <a:extLst>
              <a:ext uri="{FF2B5EF4-FFF2-40B4-BE49-F238E27FC236}">
                <a16:creationId xmlns:a16="http://schemas.microsoft.com/office/drawing/2014/main" id="{88B4FC12-F743-3A6D-8CEA-E79E5347D204}"/>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149978858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 spalte og billede til venstre">
    <p:spTree>
      <p:nvGrpSpPr>
        <p:cNvPr id="1" name=""/>
        <p:cNvGrpSpPr/>
        <p:nvPr/>
      </p:nvGrpSpPr>
      <p:grpSpPr>
        <a:xfrm>
          <a:off x="0" y="0"/>
          <a:ext cx="0" cy="0"/>
          <a:chOff x="0" y="0"/>
          <a:chExt cx="0" cy="0"/>
        </a:xfrm>
      </p:grpSpPr>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396949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6799"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D40AE7B1-BB0E-253C-C218-AE096101C8FE}"/>
              </a:ext>
            </a:extLst>
          </p:cNvPr>
          <p:cNvSpPr>
            <a:spLocks noGrp="1"/>
          </p:cNvSpPr>
          <p:nvPr>
            <p:ph type="body" sz="quarter" idx="14"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9" name="Footer Placeholder 5">
            <a:extLst>
              <a:ext uri="{FF2B5EF4-FFF2-40B4-BE49-F238E27FC236}">
                <a16:creationId xmlns:a16="http://schemas.microsoft.com/office/drawing/2014/main" id="{78EECDA4-3419-A3C7-08EE-AD7418E856E5}"/>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FE289EB-E381-A764-F991-D1D77911DDD1}"/>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925070144"/>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lede til venst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822251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0" y="0"/>
            <a:ext cx="822251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8658981" y="441326"/>
            <a:ext cx="3090107" cy="1586766"/>
          </a:xfrm>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866542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8" name="Footer Placeholder 5">
            <a:extLst>
              <a:ext uri="{FF2B5EF4-FFF2-40B4-BE49-F238E27FC236}">
                <a16:creationId xmlns:a16="http://schemas.microsoft.com/office/drawing/2014/main" id="{26581423-93D6-81E0-0E6B-A1EE63FAEDBE}"/>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9" name="Text Placeholder 8">
            <a:extLst>
              <a:ext uri="{FF2B5EF4-FFF2-40B4-BE49-F238E27FC236}">
                <a16:creationId xmlns:a16="http://schemas.microsoft.com/office/drawing/2014/main" id="{7A19AD80-1281-FF3B-F420-7CE88CD6F9C7}"/>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96522355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illede til højre">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3C33BD4E-6239-9ECD-D884-21A00F4184C9}"/>
              </a:ext>
            </a:extLst>
          </p:cNvPr>
          <p:cNvSpPr>
            <a:spLocks noGrp="1"/>
          </p:cNvSpPr>
          <p:nvPr>
            <p:ph type="body" sz="quarter" idx="16" hasCustomPrompt="1"/>
          </p:nvPr>
        </p:nvSpPr>
        <p:spPr>
          <a:xfrm>
            <a:off x="0" y="1"/>
            <a:ext cx="3969490" cy="6858000"/>
          </a:xfrm>
          <a:solidFill>
            <a:srgbClr val="00677F"/>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4" name="Picture Placeholder 11">
            <a:extLst>
              <a:ext uri="{FF2B5EF4-FFF2-40B4-BE49-F238E27FC236}">
                <a16:creationId xmlns:a16="http://schemas.microsoft.com/office/drawing/2014/main" id="{4E2FCAA9-D56F-4C0D-969C-9BAF507784CF}"/>
              </a:ext>
            </a:extLst>
          </p:cNvPr>
          <p:cNvSpPr>
            <a:spLocks noGrp="1"/>
          </p:cNvSpPr>
          <p:nvPr>
            <p:ph type="pic" sz="quarter" idx="13" hasCustomPrompt="1"/>
          </p:nvPr>
        </p:nvSpPr>
        <p:spPr>
          <a:xfrm>
            <a:off x="3969490" y="0"/>
            <a:ext cx="822251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2" y="441326"/>
            <a:ext cx="3083666" cy="1586766"/>
          </a:xfrm>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8">
            <a:extLst>
              <a:ext uri="{FF2B5EF4-FFF2-40B4-BE49-F238E27FC236}">
                <a16:creationId xmlns:a16="http://schemas.microsoft.com/office/drawing/2014/main" id="{7E5DBAD2-767B-277E-F07D-8127733668AB}"/>
              </a:ext>
            </a:extLst>
          </p:cNvPr>
          <p:cNvSpPr>
            <a:spLocks noGrp="1"/>
          </p:cNvSpPr>
          <p:nvPr>
            <p:ph type="body" sz="quarter" idx="15"/>
          </p:nvPr>
        </p:nvSpPr>
        <p:spPr>
          <a:xfrm>
            <a:off x="442912" y="2614245"/>
            <a:ext cx="3083666" cy="369448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2" name="Footer Placeholder 5">
            <a:extLst>
              <a:ext uri="{FF2B5EF4-FFF2-40B4-BE49-F238E27FC236}">
                <a16:creationId xmlns:a16="http://schemas.microsoft.com/office/drawing/2014/main" id="{2F51845A-BF35-134C-F8EE-02A885C9BA74}"/>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3" name="Text Placeholder 8">
            <a:extLst>
              <a:ext uri="{FF2B5EF4-FFF2-40B4-BE49-F238E27FC236}">
                <a16:creationId xmlns:a16="http://schemas.microsoft.com/office/drawing/2014/main" id="{7C8784C6-1B06-D0B9-7D3E-52DDB77148FF}"/>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324544754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med billede">
    <p:spTree>
      <p:nvGrpSpPr>
        <p:cNvPr id="1" name=""/>
        <p:cNvGrpSpPr/>
        <p:nvPr/>
      </p:nvGrpSpPr>
      <p:grpSpPr>
        <a:xfrm>
          <a:off x="0" y="0"/>
          <a:ext cx="0" cy="0"/>
          <a:chOff x="0" y="0"/>
          <a:chExt cx="0" cy="0"/>
        </a:xfrm>
      </p:grpSpPr>
      <p:sp>
        <p:nvSpPr>
          <p:cNvPr id="29" name="Picture Placeholder 11">
            <a:extLst>
              <a:ext uri="{FF2B5EF4-FFF2-40B4-BE49-F238E27FC236}">
                <a16:creationId xmlns:a16="http://schemas.microsoft.com/office/drawing/2014/main" id="{DC4B3198-3366-4AA9-8E9B-12937AACC896}"/>
              </a:ext>
            </a:extLst>
          </p:cNvPr>
          <p:cNvSpPr>
            <a:spLocks noGrp="1"/>
          </p:cNvSpPr>
          <p:nvPr>
            <p:ph type="pic" sz="quarter" idx="14" hasCustomPrompt="1"/>
          </p:nvPr>
        </p:nvSpPr>
        <p:spPr>
          <a:xfrm>
            <a:off x="5296108" y="0"/>
            <a:ext cx="6895892"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0" y="1"/>
            <a:ext cx="5303838" cy="6858000"/>
          </a:xfrm>
          <a:solidFill>
            <a:schemeClr val="bg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42913" y="692150"/>
            <a:ext cx="4410281" cy="1336675"/>
          </a:xfrm>
        </p:spPr>
        <p:txBody>
          <a:bodyPr/>
          <a:lstStyle>
            <a:lvl1pPr>
              <a:lnSpc>
                <a:spcPct val="100000"/>
              </a:lnSpc>
              <a:defRPr sz="4100" cap="all" baseline="0">
                <a:solidFill>
                  <a:schemeClr val="tx1"/>
                </a:solidFill>
              </a:defRPr>
            </a:lvl1pPr>
          </a:lstStyle>
          <a:p>
            <a:r>
              <a:rPr lang="en-US"/>
              <a:t>KLIK FOR AT REDIGERE 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tx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449355"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5" name="Text Placeholder 8">
            <a:extLst>
              <a:ext uri="{FF2B5EF4-FFF2-40B4-BE49-F238E27FC236}">
                <a16:creationId xmlns:a16="http://schemas.microsoft.com/office/drawing/2014/main" id="{F5726239-D57D-37F4-3E89-C775A28C7C9C}"/>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825549540"/>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message med farvet boks">
    <p:bg>
      <p:bgPr>
        <a:solidFill>
          <a:schemeClr val="bg1"/>
        </a:solidFill>
        <a:effectLst/>
      </p:bgPr>
    </p:bg>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86B72405-100C-C947-A9C2-CF00BD1C1E4A}"/>
              </a:ext>
            </a:extLst>
          </p:cNvPr>
          <p:cNvSpPr>
            <a:spLocks noGrp="1"/>
          </p:cNvSpPr>
          <p:nvPr>
            <p:ph type="body" sz="quarter" idx="20" hasCustomPrompt="1"/>
          </p:nvPr>
        </p:nvSpPr>
        <p:spPr>
          <a:xfrm>
            <a:off x="-1" y="1"/>
            <a:ext cx="6894605"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10" name="Text Placeholder 10">
            <a:extLst>
              <a:ext uri="{FF2B5EF4-FFF2-40B4-BE49-F238E27FC236}">
                <a16:creationId xmlns:a16="http://schemas.microsoft.com/office/drawing/2014/main" id="{0D329474-86FF-BD13-178F-1307A5BBA6E5}"/>
              </a:ext>
            </a:extLst>
          </p:cNvPr>
          <p:cNvSpPr>
            <a:spLocks noGrp="1"/>
          </p:cNvSpPr>
          <p:nvPr>
            <p:ph type="body" sz="quarter" idx="15" hasCustomPrompt="1"/>
          </p:nvPr>
        </p:nvSpPr>
        <p:spPr>
          <a:xfrm>
            <a:off x="6888162" y="1"/>
            <a:ext cx="5303838" cy="6858000"/>
          </a:xfrm>
          <a:solidFill>
            <a:schemeClr val="bg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7331075" y="692150"/>
            <a:ext cx="4410281" cy="1336675"/>
          </a:xfrm>
        </p:spPr>
        <p:txBody>
          <a:bodyPr/>
          <a:lstStyle>
            <a:lvl1pPr>
              <a:lnSpc>
                <a:spcPct val="100000"/>
              </a:lnSpc>
              <a:defRPr sz="4100" cap="all" baseline="0">
                <a:solidFill>
                  <a:schemeClr val="tx1"/>
                </a:solidFill>
              </a:defRPr>
            </a:lvl1pPr>
          </a:lstStyle>
          <a:p>
            <a:r>
              <a:rPr lang="en-US"/>
              <a:t>KLIK FOR AT REDIGERE 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4" name="Text Placeholder 8">
            <a:extLst>
              <a:ext uri="{FF2B5EF4-FFF2-40B4-BE49-F238E27FC236}">
                <a16:creationId xmlns:a16="http://schemas.microsoft.com/office/drawing/2014/main" id="{B3572638-873D-77BC-534E-83F4155DCBF8}"/>
              </a:ext>
            </a:extLst>
          </p:cNvPr>
          <p:cNvSpPr>
            <a:spLocks noGrp="1"/>
          </p:cNvSpPr>
          <p:nvPr>
            <p:ph type="body" sz="quarter" idx="16"/>
          </p:nvPr>
        </p:nvSpPr>
        <p:spPr>
          <a:xfrm>
            <a:off x="7337517" y="2790825"/>
            <a:ext cx="3083666" cy="3270713"/>
          </a:xfrm>
        </p:spPr>
        <p:txBody>
          <a:bodyPr anchor="b"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a:p>
        </p:txBody>
      </p:sp>
      <p:sp>
        <p:nvSpPr>
          <p:cNvPr id="11" name="Text Placeholder 8">
            <a:extLst>
              <a:ext uri="{FF2B5EF4-FFF2-40B4-BE49-F238E27FC236}">
                <a16:creationId xmlns:a16="http://schemas.microsoft.com/office/drawing/2014/main" id="{03D08552-DCCC-9260-1285-817D43DBBF5E}"/>
              </a:ext>
            </a:extLst>
          </p:cNvPr>
          <p:cNvSpPr>
            <a:spLocks noGrp="1"/>
          </p:cNvSpPr>
          <p:nvPr>
            <p:ph type="body" sz="quarter" idx="17"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2" name="Text Placeholder 11">
            <a:extLst>
              <a:ext uri="{FF2B5EF4-FFF2-40B4-BE49-F238E27FC236}">
                <a16:creationId xmlns:a16="http://schemas.microsoft.com/office/drawing/2014/main" id="{2B9FF8A9-6DED-9890-A049-EB7EFD199825}"/>
              </a:ext>
            </a:extLst>
          </p:cNvPr>
          <p:cNvSpPr>
            <a:spLocks noGrp="1"/>
          </p:cNvSpPr>
          <p:nvPr>
            <p:ph type="body" sz="quarter" idx="18" hasCustomPrompt="1"/>
          </p:nvPr>
        </p:nvSpPr>
        <p:spPr>
          <a:xfrm>
            <a:off x="371475" y="3740177"/>
            <a:ext cx="5643562" cy="2879725"/>
          </a:xfrm>
        </p:spPr>
        <p:txBody>
          <a:bodyPr anchor="b" anchorCtr="0"/>
          <a:lstStyle>
            <a:lvl1pPr marL="0" indent="0">
              <a:buNone/>
              <a:defRPr sz="20000">
                <a:solidFill>
                  <a:schemeClr val="tx1"/>
                </a:solidFill>
                <a:latin typeface="+mj-lt"/>
              </a:defRPr>
            </a:lvl1pPr>
          </a:lstStyle>
          <a:p>
            <a:pPr lvl="0"/>
            <a:r>
              <a:rPr lang="en-US"/>
              <a:t>21%</a:t>
            </a:r>
            <a:endParaRPr lang="en-GB"/>
          </a:p>
        </p:txBody>
      </p:sp>
      <p:sp>
        <p:nvSpPr>
          <p:cNvPr id="16" name="Text Placeholder 15">
            <a:extLst>
              <a:ext uri="{FF2B5EF4-FFF2-40B4-BE49-F238E27FC236}">
                <a16:creationId xmlns:a16="http://schemas.microsoft.com/office/drawing/2014/main" id="{0A7889A7-2832-DEEA-898C-7BDFFC856187}"/>
              </a:ext>
            </a:extLst>
          </p:cNvPr>
          <p:cNvSpPr>
            <a:spLocks noGrp="1"/>
          </p:cNvSpPr>
          <p:nvPr>
            <p:ph type="body" sz="quarter" idx="19" hasCustomPrompt="1"/>
          </p:nvPr>
        </p:nvSpPr>
        <p:spPr>
          <a:xfrm>
            <a:off x="451792" y="3029929"/>
            <a:ext cx="2881958" cy="663575"/>
          </a:xfrm>
        </p:spPr>
        <p:txBody>
          <a:bodyPr/>
          <a:lstStyle>
            <a:lvl1pPr marL="0" indent="0">
              <a:buNone/>
              <a:defRPr sz="1100">
                <a:solidFill>
                  <a:schemeClr val="bg1"/>
                </a:solidFill>
              </a:defRPr>
            </a:lvl1pPr>
          </a:lstStyle>
          <a:p>
            <a:pPr lvl="0"/>
            <a:r>
              <a:rPr lang="en-US" err="1"/>
              <a:t>Elicient</a:t>
            </a:r>
            <a:r>
              <a:rPr lang="en-US"/>
              <a:t> </a:t>
            </a:r>
            <a:r>
              <a:rPr lang="en-US" err="1"/>
              <a:t>autat</a:t>
            </a:r>
            <a:r>
              <a:rPr lang="en-US"/>
              <a:t> ped que </a:t>
            </a:r>
            <a:r>
              <a:rPr lang="en-US" err="1"/>
              <a:t>invella</a:t>
            </a:r>
            <a:r>
              <a:rPr lang="en-US"/>
              <a:t> </a:t>
            </a:r>
            <a:r>
              <a:rPr lang="en-US" err="1"/>
              <a:t>cullabo</a:t>
            </a:r>
            <a:r>
              <a:rPr lang="en-US"/>
              <a:t> rem </a:t>
            </a:r>
            <a:r>
              <a:rPr lang="en-US" err="1"/>
              <a:t>voluptam</a:t>
            </a:r>
            <a:r>
              <a:rPr lang="en-US"/>
              <a:t> </a:t>
            </a:r>
            <a:r>
              <a:rPr lang="en-US" err="1"/>
              <a:t>dolup</a:t>
            </a:r>
            <a:r>
              <a:rPr lang="en-US"/>
              <a:t> </a:t>
            </a:r>
            <a:r>
              <a:rPr lang="en-US" err="1"/>
              <a:t>tatqui</a:t>
            </a:r>
            <a:r>
              <a:rPr lang="en-US"/>
              <a:t> </a:t>
            </a:r>
            <a:r>
              <a:rPr lang="en-US" err="1"/>
              <a:t>officta</a:t>
            </a:r>
            <a:r>
              <a:rPr lang="en-US"/>
              <a:t> del </a:t>
            </a:r>
            <a:r>
              <a:rPr lang="en-US" err="1"/>
              <a:t>eum</a:t>
            </a:r>
            <a:r>
              <a:rPr lang="en-US"/>
              <a:t> </a:t>
            </a:r>
            <a:r>
              <a:rPr lang="en-US" err="1"/>
              <a:t>ut</a:t>
            </a:r>
            <a:r>
              <a:rPr lang="en-US"/>
              <a:t> dem ante </a:t>
            </a:r>
            <a:r>
              <a:rPr lang="en-US" err="1"/>
              <a:t>mo</a:t>
            </a:r>
            <a:r>
              <a:rPr lang="en-US"/>
              <a:t> </a:t>
            </a:r>
            <a:r>
              <a:rPr lang="en-US" err="1"/>
              <a:t>exerore</a:t>
            </a:r>
            <a:r>
              <a:rPr lang="en-US"/>
              <a:t> </a:t>
            </a:r>
            <a:r>
              <a:rPr lang="en-US" err="1"/>
              <a:t>odition</a:t>
            </a:r>
            <a:r>
              <a:rPr lang="en-US"/>
              <a:t> pro </a:t>
            </a:r>
            <a:r>
              <a:rPr lang="en-US" err="1"/>
              <a:t>miltatqui</a:t>
            </a:r>
            <a:r>
              <a:rPr lang="en-US"/>
              <a:t> </a:t>
            </a:r>
            <a:r>
              <a:rPr lang="en-US" err="1"/>
              <a:t>officta</a:t>
            </a:r>
            <a:r>
              <a:rPr lang="en-US"/>
              <a:t> del </a:t>
            </a:r>
            <a:r>
              <a:rPr lang="en-US" err="1"/>
              <a:t>eum</a:t>
            </a:r>
            <a:r>
              <a:rPr lang="en-US"/>
              <a:t> </a:t>
            </a:r>
            <a:r>
              <a:rPr lang="en-US" err="1"/>
              <a:t>ut</a:t>
            </a:r>
            <a:r>
              <a:rPr lang="en-US"/>
              <a:t> dem ante </a:t>
            </a:r>
            <a:r>
              <a:rPr lang="en-US" err="1"/>
              <a:t>mo</a:t>
            </a:r>
            <a:r>
              <a:rPr lang="en-US"/>
              <a:t> </a:t>
            </a:r>
            <a:r>
              <a:rPr lang="en-US" err="1"/>
              <a:t>exer</a:t>
            </a:r>
            <a:endParaRPr lang="en-GB"/>
          </a:p>
        </p:txBody>
      </p:sp>
    </p:spTree>
    <p:extLst>
      <p:ext uri="{BB962C8B-B14F-4D97-AF65-F5344CB8AC3E}">
        <p14:creationId xmlns:p14="http://schemas.microsoft.com/office/powerpoint/2010/main" val="33175118"/>
      </p:ext>
    </p:extLst>
  </p:cSld>
  <p:clrMapOvr>
    <a:masterClrMapping/>
  </p:clrMapOvr>
  <p:extLst>
    <p:ext uri="{DCECCB84-F9BA-43D5-87BE-67443E8EF086}">
      <p15:sldGuideLst xmlns:p15="http://schemas.microsoft.com/office/powerpoint/2012/main">
        <p15:guide id="2" pos="3341" userDrawn="1">
          <p15:clr>
            <a:srgbClr val="A4A3A4"/>
          </p15:clr>
        </p15:guide>
        <p15:guide id="6" pos="3069" userDrawn="1">
          <p15:clr>
            <a:srgbClr val="A4A3A4"/>
          </p15:clr>
        </p15:guide>
        <p15:guide id="7" orient="horz" pos="436" userDrawn="1">
          <p15:clr>
            <a:srgbClr val="A4A3A4"/>
          </p15:clr>
        </p15:guide>
        <p15:guide id="8" orient="horz" pos="1139"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skrå billede">
    <p:spTree>
      <p:nvGrpSpPr>
        <p:cNvPr id="1" name=""/>
        <p:cNvGrpSpPr/>
        <p:nvPr/>
      </p:nvGrpSpPr>
      <p:grpSpPr>
        <a:xfrm>
          <a:off x="0" y="0"/>
          <a:ext cx="0" cy="0"/>
          <a:chOff x="0" y="0"/>
          <a:chExt cx="0" cy="0"/>
        </a:xfrm>
      </p:grpSpPr>
      <p:sp>
        <p:nvSpPr>
          <p:cNvPr id="18" name="Picture Placeholder 11">
            <a:extLst>
              <a:ext uri="{FF2B5EF4-FFF2-40B4-BE49-F238E27FC236}">
                <a16:creationId xmlns:a16="http://schemas.microsoft.com/office/drawing/2014/main" id="{79E6653F-D336-4BDD-9024-851F72533BCA}"/>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17" name="Graphic 16">
            <a:extLst>
              <a:ext uri="{FF2B5EF4-FFF2-40B4-BE49-F238E27FC236}">
                <a16:creationId xmlns:a16="http://schemas.microsoft.com/office/drawing/2014/main" id="{AFF4F3A7-D0E7-4F4C-9813-1154A5747B8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1174" y="5307806"/>
            <a:ext cx="1421837" cy="1043149"/>
          </a:xfrm>
          <a:prstGeom prst="rect">
            <a:avLst/>
          </a:prstGeom>
        </p:spPr>
      </p:pic>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20" name="Title 1">
            <a:extLst>
              <a:ext uri="{FF2B5EF4-FFF2-40B4-BE49-F238E27FC236}">
                <a16:creationId xmlns:a16="http://schemas.microsoft.com/office/drawing/2014/main" id="{B9E66B35-1D24-457B-804D-4B818BA07C28}"/>
              </a:ext>
            </a:extLst>
          </p:cNvPr>
          <p:cNvSpPr>
            <a:spLocks noGrp="1"/>
          </p:cNvSpPr>
          <p:nvPr>
            <p:ph type="ctrTitle" hasCustomPrompt="1"/>
          </p:nvPr>
        </p:nvSpPr>
        <p:spPr>
          <a:xfrm>
            <a:off x="658813" y="4017351"/>
            <a:ext cx="8244000" cy="1581664"/>
          </a:xfrm>
        </p:spPr>
        <p:txBody>
          <a:bodyPr anchor="b"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endParaRPr lang="en-GB"/>
          </a:p>
        </p:txBody>
      </p:sp>
      <p:sp>
        <p:nvSpPr>
          <p:cNvPr id="21" name="Subtitle 2">
            <a:extLst>
              <a:ext uri="{FF2B5EF4-FFF2-40B4-BE49-F238E27FC236}">
                <a16:creationId xmlns:a16="http://schemas.microsoft.com/office/drawing/2014/main" id="{81CF1C3E-0997-472F-8448-D55D0A9F9236}"/>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3348938914"/>
      </p:ext>
    </p:extLst>
  </p:cSld>
  <p:clrMapOvr>
    <a:masterClrMapping/>
  </p:clrMapOvr>
  <p:extLst>
    <p:ext uri="{DCECCB84-F9BA-43D5-87BE-67443E8EF086}">
      <p15:sldGuideLst xmlns:p15="http://schemas.microsoft.com/office/powerpoint/2012/main">
        <p15:guide id="1" pos="415"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tat på farvet boks og en spalte">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95D05DAB-B88F-543E-C930-034B30B9E726}"/>
              </a:ext>
            </a:extLst>
          </p:cNvPr>
          <p:cNvSpPr>
            <a:spLocks noGrp="1"/>
          </p:cNvSpPr>
          <p:nvPr>
            <p:ph type="body" sz="quarter" idx="15" hasCustomPrompt="1"/>
          </p:nvPr>
        </p:nvSpPr>
        <p:spPr>
          <a:xfrm>
            <a:off x="0" y="1"/>
            <a:ext cx="3969490" cy="6858000"/>
          </a:xfr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a:xfrm>
            <a:off x="4335933" y="441326"/>
            <a:ext cx="7416799" cy="1152988"/>
          </a:xfrm>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342375" y="1825625"/>
            <a:ext cx="7413154"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lvl1pPr>
              <a:defRPr>
                <a:solidFill>
                  <a:schemeClr val="bg1"/>
                </a:solidFill>
              </a:defRPr>
            </a:lvl1p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5" name="Text Placeholder 8">
            <a:extLst>
              <a:ext uri="{FF2B5EF4-FFF2-40B4-BE49-F238E27FC236}">
                <a16:creationId xmlns:a16="http://schemas.microsoft.com/office/drawing/2014/main" id="{3E673D3D-CF67-1AF2-88AA-AB874638CD94}"/>
              </a:ext>
            </a:extLst>
          </p:cNvPr>
          <p:cNvSpPr>
            <a:spLocks noGrp="1"/>
          </p:cNvSpPr>
          <p:nvPr>
            <p:ph type="body" sz="quarter" idx="14" hasCustomPrompt="1"/>
          </p:nvPr>
        </p:nvSpPr>
        <p:spPr>
          <a:xfrm>
            <a:off x="436471" y="2453267"/>
            <a:ext cx="3083666" cy="3855457"/>
          </a:xfrm>
        </p:spPr>
        <p:txBody>
          <a:bodyPr/>
          <a:lstStyle>
            <a:lvl1pPr marL="0" indent="0" algn="ctr">
              <a:buFontTx/>
              <a:buNone/>
              <a:defRPr>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a:t>Klik for at redigere citat</a:t>
            </a:r>
          </a:p>
        </p:txBody>
      </p:sp>
      <p:sp>
        <p:nvSpPr>
          <p:cNvPr id="18" name="Text Placeholder 8">
            <a:extLst>
              <a:ext uri="{FF2B5EF4-FFF2-40B4-BE49-F238E27FC236}">
                <a16:creationId xmlns:a16="http://schemas.microsoft.com/office/drawing/2014/main" id="{95DA3B26-9D31-A1B3-7C40-331FF78CC4BA}"/>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7">
            <a:extLst>
              <a:ext uri="{FF2B5EF4-FFF2-40B4-BE49-F238E27FC236}">
                <a16:creationId xmlns:a16="http://schemas.microsoft.com/office/drawing/2014/main" id="{27ADB23C-9129-8D3B-EC8D-A99F73718BD3}"/>
              </a:ext>
            </a:extLst>
          </p:cNvPr>
          <p:cNvSpPr>
            <a:spLocks noGrp="1"/>
          </p:cNvSpPr>
          <p:nvPr>
            <p:ph type="body" sz="quarter" idx="13" hasCustomPrompt="1"/>
          </p:nvPr>
        </p:nvSpPr>
        <p:spPr>
          <a:xfrm>
            <a:off x="4342375" y="6211893"/>
            <a:ext cx="7416000"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
        <p:nvSpPr>
          <p:cNvPr id="11" name="Text Placeholder 14">
            <a:extLst>
              <a:ext uri="{FF2B5EF4-FFF2-40B4-BE49-F238E27FC236}">
                <a16:creationId xmlns:a16="http://schemas.microsoft.com/office/drawing/2014/main" id="{2CC6346B-0620-33F4-E907-A42B19E1FA6B}"/>
              </a:ext>
            </a:extLst>
          </p:cNvPr>
          <p:cNvSpPr>
            <a:spLocks noGrp="1"/>
          </p:cNvSpPr>
          <p:nvPr>
            <p:ph type="body" sz="quarter" idx="17" hasCustomPrompt="1"/>
          </p:nvPr>
        </p:nvSpPr>
        <p:spPr>
          <a:xfrm>
            <a:off x="1753304" y="1210563"/>
            <a:ext cx="450000" cy="597600"/>
          </a:xfrm>
          <a: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lvl1pPr marL="0" indent="0" algn="ctr">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2714511045"/>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368" userDrawn="1">
          <p15:clr>
            <a:srgbClr val="A4A3A4"/>
          </p15:clr>
        </p15:guide>
        <p15:guide id="6" orient="horz" pos="1139"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å billede">
    <p:bg>
      <p:bgPr>
        <a:solidFill>
          <a:schemeClr val="bg1"/>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D6A4ABB3-76E6-3899-CF96-955B8445769D}"/>
              </a:ext>
            </a:extLst>
          </p:cNvPr>
          <p:cNvSpPr>
            <a:spLocks noGrp="1"/>
          </p:cNvSpPr>
          <p:nvPr>
            <p:ph type="pic" sz="quarter" idx="18"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
        <p:nvSpPr>
          <p:cNvPr id="10" name="Text Placeholder 8">
            <a:extLst>
              <a:ext uri="{FF2B5EF4-FFF2-40B4-BE49-F238E27FC236}">
                <a16:creationId xmlns:a16="http://schemas.microsoft.com/office/drawing/2014/main" id="{6332AA9C-F67D-B661-C699-F7C2F41A43DE}"/>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x</a:t>
            </a:r>
            <a:endParaRPr lang="en-GB"/>
          </a:p>
        </p:txBody>
      </p:sp>
      <p:sp>
        <p:nvSpPr>
          <p:cNvPr id="3" name="TextBox 2">
            <a:extLst>
              <a:ext uri="{FF2B5EF4-FFF2-40B4-BE49-F238E27FC236}">
                <a16:creationId xmlns:a16="http://schemas.microsoft.com/office/drawing/2014/main" id="{9141EF39-C691-78DF-AF86-15581B472DD7}"/>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a:t>
            </a:r>
            <a:r>
              <a:rPr lang="en-US" sz="1000" err="1">
                <a:solidFill>
                  <a:schemeClr val="accent2"/>
                </a:solidFill>
              </a:rPr>
              <a:t>billede</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r>
              <a:rPr lang="en-US" sz="1000" err="1">
                <a:solidFill>
                  <a:schemeClr val="accent2"/>
                </a:solidFill>
              </a:rPr>
              <a:t>ikke</a:t>
            </a:r>
            <a:r>
              <a:rPr lang="en-US" sz="1000">
                <a:solidFill>
                  <a:schemeClr val="accent2"/>
                </a:solidFill>
              </a:rPr>
              <a:t> </a:t>
            </a:r>
            <a:r>
              <a:rPr lang="en-US" sz="1000" err="1">
                <a:solidFill>
                  <a:schemeClr val="accent2"/>
                </a:solidFill>
              </a:rPr>
              <a:t>knappen</a:t>
            </a:r>
            <a:r>
              <a:rPr lang="en-US" sz="1000">
                <a:solidFill>
                  <a:schemeClr val="accent2"/>
                </a:solidFill>
              </a:rPr>
              <a:t> i </a:t>
            </a:r>
            <a:r>
              <a:rPr lang="en-US" sz="1000" err="1">
                <a:solidFill>
                  <a:schemeClr val="accent2"/>
                </a:solidFill>
              </a:rPr>
              <a:t>midten</a:t>
            </a:r>
            <a:r>
              <a:rPr lang="en-US" sz="1000">
                <a:solidFill>
                  <a:schemeClr val="accent2"/>
                </a:solidFill>
              </a:rPr>
              <a:t> </a:t>
            </a:r>
            <a:r>
              <a:rPr lang="en-US" sz="1000" err="1">
                <a:solidFill>
                  <a:schemeClr val="accent2"/>
                </a:solidFill>
              </a:rPr>
              <a:t>af</a:t>
            </a:r>
            <a:r>
              <a:rPr lang="en-US" sz="1000">
                <a:solidFill>
                  <a:schemeClr val="accent2"/>
                </a:solidFill>
              </a:rPr>
              <a:t> </a:t>
            </a:r>
            <a:r>
              <a:rPr lang="en-US" sz="1000" err="1">
                <a:solidFill>
                  <a:schemeClr val="accent2"/>
                </a:solidFill>
              </a:rPr>
              <a:t>sliden</a:t>
            </a:r>
            <a:r>
              <a:rPr lang="en-US" sz="1000">
                <a:solidFill>
                  <a:schemeClr val="accent2"/>
                </a:solidFill>
              </a:rPr>
              <a:t>. </a:t>
            </a:r>
            <a:br>
              <a:rPr lang="en-US" sz="1000">
                <a:solidFill>
                  <a:schemeClr val="accent2"/>
                </a:solidFill>
              </a:rPr>
            </a:br>
            <a:r>
              <a:rPr lang="en-US" sz="1000" err="1">
                <a:solidFill>
                  <a:schemeClr val="accent2"/>
                </a:solidFill>
              </a:rPr>
              <a:t>Når</a:t>
            </a:r>
            <a:r>
              <a:rPr lang="en-US" sz="1000">
                <a:solidFill>
                  <a:schemeClr val="accent2"/>
                </a:solidFill>
              </a:rPr>
              <a:t> du </a:t>
            </a:r>
            <a:r>
              <a:rPr lang="en-US" sz="1000" err="1">
                <a:solidFill>
                  <a:schemeClr val="accent2"/>
                </a:solidFill>
              </a:rPr>
              <a:t>har</a:t>
            </a:r>
            <a:r>
              <a:rPr lang="en-US" sz="1000">
                <a:solidFill>
                  <a:schemeClr val="accent2"/>
                </a:solidFill>
              </a:rPr>
              <a:t> </a:t>
            </a:r>
            <a:r>
              <a:rPr lang="en-US" sz="1000" err="1">
                <a:solidFill>
                  <a:schemeClr val="accent2"/>
                </a:solidFill>
              </a:rPr>
              <a:t>markeret</a:t>
            </a:r>
            <a:r>
              <a:rPr lang="en-US" sz="1000">
                <a:solidFill>
                  <a:schemeClr val="accent2"/>
                </a:solidFill>
              </a:rPr>
              <a:t> det </a:t>
            </a:r>
            <a:r>
              <a:rPr lang="en-US" sz="1000" err="1">
                <a:solidFill>
                  <a:schemeClr val="accent2"/>
                </a:solidFill>
              </a:rPr>
              <a:t>grå</a:t>
            </a:r>
            <a:r>
              <a:rPr lang="en-US" sz="1000">
                <a:solidFill>
                  <a:schemeClr val="accent2"/>
                </a:solidFill>
              </a:rPr>
              <a:t> felt, </a:t>
            </a:r>
            <a:r>
              <a:rPr lang="en-US" sz="1000" err="1">
                <a:solidFill>
                  <a:schemeClr val="accent2"/>
                </a:solidFill>
              </a:rPr>
              <a:t>vælger</a:t>
            </a:r>
            <a:r>
              <a:rPr lang="en-US" sz="1000">
                <a:solidFill>
                  <a:schemeClr val="accent2"/>
                </a:solidFill>
              </a:rPr>
              <a:t> du ‘</a:t>
            </a:r>
            <a:r>
              <a:rPr lang="en-US" sz="1000" err="1">
                <a:solidFill>
                  <a:schemeClr val="accent2"/>
                </a:solidFill>
              </a:rPr>
              <a:t>Indsæt</a:t>
            </a:r>
            <a:r>
              <a:rPr lang="en-US" sz="1000">
                <a:solidFill>
                  <a:schemeClr val="accent2"/>
                </a:solidFill>
              </a:rPr>
              <a:t>’ I </a:t>
            </a:r>
            <a:r>
              <a:rPr lang="en-US" sz="1000" err="1">
                <a:solidFill>
                  <a:schemeClr val="accent2"/>
                </a:solidFill>
              </a:rPr>
              <a:t>menuen</a:t>
            </a:r>
            <a:r>
              <a:rPr lang="en-US" sz="1000">
                <a:solidFill>
                  <a:schemeClr val="accent2"/>
                </a:solidFill>
              </a:rPr>
              <a:t> </a:t>
            </a:r>
            <a:r>
              <a:rPr lang="en-US" sz="1000" err="1">
                <a:solidFill>
                  <a:schemeClr val="accent2"/>
                </a:solidFill>
              </a:rPr>
              <a:t>øverst</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dernæst</a:t>
            </a:r>
            <a:r>
              <a:rPr lang="en-US" sz="1000">
                <a:solidFill>
                  <a:schemeClr val="accent2"/>
                </a:solidFill>
              </a:rPr>
              <a:t> ‘</a:t>
            </a:r>
            <a:r>
              <a:rPr lang="en-US" sz="1000" err="1">
                <a:solidFill>
                  <a:schemeClr val="accent2"/>
                </a:solidFill>
              </a:rPr>
              <a:t>Billeder</a:t>
            </a:r>
            <a:r>
              <a:rPr lang="en-US" sz="1000">
                <a:solidFill>
                  <a:schemeClr val="accent2"/>
                </a:solidFill>
              </a:rPr>
              <a:t>’</a:t>
            </a:r>
          </a:p>
        </p:txBody>
      </p:sp>
    </p:spTree>
    <p:extLst>
      <p:ext uri="{BB962C8B-B14F-4D97-AF65-F5344CB8AC3E}">
        <p14:creationId xmlns:p14="http://schemas.microsoft.com/office/powerpoint/2010/main" val="4885814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itat på rød">
    <p:bg>
      <p:bgPr>
        <a:solidFill>
          <a:schemeClr val="accent1"/>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663E8A9D-8E98-FB9A-4FBA-61B5A7A2B856}"/>
              </a:ext>
            </a:extLst>
          </p:cNvPr>
          <p:cNvSpPr>
            <a:spLocks noGrp="1"/>
          </p:cNvSpPr>
          <p:nvPr>
            <p:ph type="body" sz="quarter" idx="17" hasCustomPrompt="1"/>
          </p:nvPr>
        </p:nvSpPr>
        <p:spPr>
          <a:xfrm>
            <a:off x="5871000" y="851075"/>
            <a:ext cx="450000" cy="5976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9" name="Footer Placeholder 5">
            <a:extLst>
              <a:ext uri="{FF2B5EF4-FFF2-40B4-BE49-F238E27FC236}">
                <a16:creationId xmlns:a16="http://schemas.microsoft.com/office/drawing/2014/main" id="{BE5A7907-CE17-543D-9CC2-1058019361A8}"/>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0" name="Text Placeholder 8">
            <a:extLst>
              <a:ext uri="{FF2B5EF4-FFF2-40B4-BE49-F238E27FC236}">
                <a16:creationId xmlns:a16="http://schemas.microsoft.com/office/drawing/2014/main" id="{FEE36BBC-0331-0D4C-6CD8-2DF154827358}"/>
              </a:ext>
            </a:extLst>
          </p:cNvPr>
          <p:cNvSpPr>
            <a:spLocks noGrp="1"/>
          </p:cNvSpPr>
          <p:nvPr>
            <p:ph type="body" sz="quarter" idx="16" hasCustomPrompt="1"/>
          </p:nvPr>
        </p:nvSpPr>
        <p:spPr>
          <a:xfrm>
            <a:off x="451792" y="6553827"/>
            <a:ext cx="486000" cy="75600"/>
          </a:xfrm>
          <a:blipFill>
            <a:blip r:embed="rId4"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2" name="Text Placeholder 8">
            <a:extLst>
              <a:ext uri="{FF2B5EF4-FFF2-40B4-BE49-F238E27FC236}">
                <a16:creationId xmlns:a16="http://schemas.microsoft.com/office/drawing/2014/main" id="{295EF752-011A-C643-4CDE-CF7926D8BDCB}"/>
              </a:ext>
            </a:extLst>
          </p:cNvPr>
          <p:cNvSpPr>
            <a:spLocks noGrp="1"/>
          </p:cNvSpPr>
          <p:nvPr>
            <p:ph type="body" sz="quarter" idx="14" hasCustomPrompt="1"/>
          </p:nvPr>
        </p:nvSpPr>
        <p:spPr>
          <a:xfrm>
            <a:off x="2009776" y="1808163"/>
            <a:ext cx="8029574" cy="4500562"/>
          </a:xfrm>
        </p:spPr>
        <p:txBody>
          <a:bodyPr/>
          <a:lstStyle>
            <a:lvl1pPr marL="0" indent="0" algn="ctr">
              <a:buFontTx/>
              <a:buNone/>
              <a:defRPr sz="3300">
                <a:solidFill>
                  <a:schemeClr val="bg1"/>
                </a:solidFill>
                <a:latin typeface="+mj-lt"/>
              </a:defRPr>
            </a:lvl1pPr>
            <a:lvl2pPr marL="144000" indent="0" algn="ctr">
              <a:buFontTx/>
              <a:buNone/>
              <a:defRPr>
                <a:solidFill>
                  <a:schemeClr val="bg1"/>
                </a:solidFill>
              </a:defRPr>
            </a:lvl2pPr>
            <a:lvl3pPr marL="288000" indent="0" algn="ctr">
              <a:buFontTx/>
              <a:buNone/>
              <a:defRPr>
                <a:solidFill>
                  <a:schemeClr val="bg1"/>
                </a:solidFill>
              </a:defRPr>
            </a:lvl3pPr>
            <a:lvl4pPr marL="432000" indent="0" algn="ctr">
              <a:buFontTx/>
              <a:buNone/>
              <a:defRPr>
                <a:solidFill>
                  <a:schemeClr val="bg1"/>
                </a:solidFill>
              </a:defRPr>
            </a:lvl4pPr>
            <a:lvl5pPr marL="576000" indent="0" algn="ctr">
              <a:buFontTx/>
              <a:buNone/>
              <a:defRPr>
                <a:solidFill>
                  <a:schemeClr val="bg1"/>
                </a:solidFill>
              </a:defRPr>
            </a:lvl5pPr>
          </a:lstStyle>
          <a:p>
            <a:pPr lvl="0"/>
            <a:r>
              <a:rPr lang="en-US" err="1"/>
              <a:t>Klik</a:t>
            </a:r>
            <a:r>
              <a:rPr lang="en-US"/>
              <a:t> for at </a:t>
            </a:r>
            <a:r>
              <a:rPr lang="en-US" err="1"/>
              <a:t>redigere</a:t>
            </a:r>
            <a:r>
              <a:rPr lang="en-US"/>
              <a:t> </a:t>
            </a:r>
            <a:r>
              <a:rPr lang="en-US" err="1"/>
              <a:t>citat</a:t>
            </a:r>
            <a:endParaRPr lang="en-US"/>
          </a:p>
        </p:txBody>
      </p:sp>
    </p:spTree>
    <p:extLst>
      <p:ext uri="{BB962C8B-B14F-4D97-AF65-F5344CB8AC3E}">
        <p14:creationId xmlns:p14="http://schemas.microsoft.com/office/powerpoint/2010/main" val="1471428437"/>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screen-billede med overskrift">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7D641BBC-913A-4539-9B6C-0F98DE02D2A7}"/>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D75CB25D-2E27-4AA6-8650-6E2C41B36E17}"/>
              </a:ext>
            </a:extLst>
          </p:cNvPr>
          <p:cNvSpPr>
            <a:spLocks noGrp="1"/>
          </p:cNvSpPr>
          <p:nvPr>
            <p:ph type="title" hasCustomPrompt="1"/>
          </p:nvPr>
        </p:nvSpPr>
        <p:spPr/>
        <p:txBody>
          <a:bodyPr/>
          <a:lstStyle>
            <a:lvl1pPr>
              <a:defRPr>
                <a:solidFill>
                  <a:schemeClr val="bg1"/>
                </a:solidFill>
              </a:defRPr>
            </a:lvl1pPr>
          </a:lstStyle>
          <a:p>
            <a:r>
              <a:rPr lang="en-US" err="1"/>
              <a:t>Klik</a:t>
            </a:r>
            <a:r>
              <a:rPr lang="en-US"/>
              <a:t> for at </a:t>
            </a:r>
            <a:r>
              <a:rPr lang="en-US" err="1"/>
              <a:t>redigere</a:t>
            </a:r>
            <a:r>
              <a:rPr lang="en-US"/>
              <a:t> </a:t>
            </a:r>
            <a:r>
              <a:rPr lang="en-US" err="1"/>
              <a:t>titel</a:t>
            </a:r>
            <a:endParaRPr lang="en-GB"/>
          </a:p>
        </p:txBody>
      </p:sp>
      <p:sp>
        <p:nvSpPr>
          <p:cNvPr id="4" name="Date Placeholder 4">
            <a:extLst>
              <a:ext uri="{FF2B5EF4-FFF2-40B4-BE49-F238E27FC236}">
                <a16:creationId xmlns:a16="http://schemas.microsoft.com/office/drawing/2014/main" id="{35BBD5C5-260E-A018-2729-7AB86E9ADE99}"/>
              </a:ext>
            </a:extLst>
          </p:cNvPr>
          <p:cNvSpPr>
            <a:spLocks noGrp="1"/>
          </p:cNvSpPr>
          <p:nvPr>
            <p:ph type="dt" sz="half" idx="10"/>
          </p:nvPr>
        </p:nvSpPr>
        <p:spPr>
          <a:xfrm>
            <a:off x="8556812" y="6522575"/>
            <a:ext cx="2743200" cy="144000"/>
          </a:xfrm>
        </p:spPr>
        <p:txBody>
          <a:bodyPr/>
          <a:lstStyle>
            <a:lvl1pPr>
              <a:defRPr>
                <a:solidFill>
                  <a:schemeClr val="bg1"/>
                </a:solidFill>
              </a:defRPr>
            </a:lvl1pPr>
          </a:lstStyle>
          <a:p>
            <a:endParaRPr lang="en-GB"/>
          </a:p>
        </p:txBody>
      </p:sp>
      <p:sp>
        <p:nvSpPr>
          <p:cNvPr id="5" name="Slide Number Placeholder 6">
            <a:extLst>
              <a:ext uri="{FF2B5EF4-FFF2-40B4-BE49-F238E27FC236}">
                <a16:creationId xmlns:a16="http://schemas.microsoft.com/office/drawing/2014/main" id="{CC5598FB-2A2F-88FC-E6FD-4B3BBC147FD2}"/>
              </a:ext>
            </a:extLst>
          </p:cNvPr>
          <p:cNvSpPr>
            <a:spLocks noGrp="1"/>
          </p:cNvSpPr>
          <p:nvPr>
            <p:ph type="sldNum" sz="quarter" idx="12"/>
          </p:nvPr>
        </p:nvSpPr>
        <p:spPr>
          <a:xfrm>
            <a:off x="11389088" y="6522575"/>
            <a:ext cx="360000" cy="144000"/>
          </a:xfrm>
        </p:spPr>
        <p:txBody>
          <a:bodyPr/>
          <a:lstStyle>
            <a:lvl1pPr>
              <a:defRPr>
                <a:solidFill>
                  <a:schemeClr val="bg1"/>
                </a:solidFill>
              </a:defRPr>
            </a:lvl1pPr>
          </a:lstStyle>
          <a:p>
            <a:fld id="{A23C0BB7-6BAB-41B9-B847-BE177CEDBC97}" type="slidenum">
              <a:rPr lang="en-GB" smtClean="0"/>
              <a:pPr/>
              <a:t>‹nr.›</a:t>
            </a:fld>
            <a:endParaRPr lang="en-GB"/>
          </a:p>
        </p:txBody>
      </p:sp>
      <p:sp>
        <p:nvSpPr>
          <p:cNvPr id="7" name="Footer Placeholder 5">
            <a:extLst>
              <a:ext uri="{FF2B5EF4-FFF2-40B4-BE49-F238E27FC236}">
                <a16:creationId xmlns:a16="http://schemas.microsoft.com/office/drawing/2014/main" id="{9AC80B95-6646-6233-5503-0C1FA81A4946}"/>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8" name="Text Placeholder 8">
            <a:extLst>
              <a:ext uri="{FF2B5EF4-FFF2-40B4-BE49-F238E27FC236}">
                <a16:creationId xmlns:a16="http://schemas.microsoft.com/office/drawing/2014/main" id="{62D576A7-C7DD-D39D-97FD-D38EEC4F0433}"/>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x</a:t>
            </a:r>
            <a:endParaRPr lang="en-GB"/>
          </a:p>
        </p:txBody>
      </p:sp>
    </p:spTree>
    <p:extLst>
      <p:ext uri="{BB962C8B-B14F-4D97-AF65-F5344CB8AC3E}">
        <p14:creationId xmlns:p14="http://schemas.microsoft.com/office/powerpoint/2010/main" val="3917074480"/>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ku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9" name="Text Placeholder 7">
            <a:extLst>
              <a:ext uri="{FF2B5EF4-FFF2-40B4-BE49-F238E27FC236}">
                <a16:creationId xmlns:a16="http://schemas.microsoft.com/office/drawing/2014/main" id="{9E2D6E58-B8D7-9355-F6AB-BA86E9F33DE3}"/>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8225669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m sli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Tree>
    <p:extLst>
      <p:ext uri="{BB962C8B-B14F-4D97-AF65-F5344CB8AC3E}">
        <p14:creationId xmlns:p14="http://schemas.microsoft.com/office/powerpoint/2010/main" val="811165601"/>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slide med billede – skrå">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6E31057E-58BE-CB7C-9D4B-04AFE25C6224}"/>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7" name="TextBox 6">
            <a:extLst>
              <a:ext uri="{FF2B5EF4-FFF2-40B4-BE49-F238E27FC236}">
                <a16:creationId xmlns:a16="http://schemas.microsoft.com/office/drawing/2014/main" id="{F6D9AFBA-7B78-873F-46D4-8DB290C8EC3C}"/>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billed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br>
              <a:rPr lang="en-US" sz="1000">
                <a:solidFill>
                  <a:schemeClr val="accent2"/>
                </a:solidFill>
              </a:rPr>
            </a:br>
            <a:r>
              <a:rPr lang="en-US" sz="1000" err="1">
                <a:solidFill>
                  <a:schemeClr val="accent2"/>
                </a:solidFill>
              </a:rPr>
              <a:t>Vælge</a:t>
            </a:r>
            <a:r>
              <a:rPr lang="en-US" sz="1000">
                <a:solidFill>
                  <a:schemeClr val="accent2"/>
                </a:solidFill>
              </a:rPr>
              <a:t> </a:t>
            </a:r>
            <a:r>
              <a:rPr lang="en-US" sz="1000" err="1">
                <a:solidFill>
                  <a:schemeClr val="accent2"/>
                </a:solidFill>
              </a:rPr>
              <a:t>menuen</a:t>
            </a:r>
            <a:r>
              <a:rPr lang="en-US" sz="1000">
                <a:solidFill>
                  <a:schemeClr val="accent2"/>
                </a:solidFill>
              </a:rPr>
              <a:t> </a:t>
            </a:r>
            <a:r>
              <a:rPr lang="en-US" sz="1000" err="1">
                <a:solidFill>
                  <a:schemeClr val="accent2"/>
                </a:solidFill>
              </a:rPr>
              <a:t>Indsæt</a:t>
            </a:r>
            <a:r>
              <a:rPr lang="en-US" sz="1000">
                <a:solidFill>
                  <a:schemeClr val="accent2"/>
                </a:solidFill>
              </a:rPr>
              <a:t> &gt; billed </a:t>
            </a:r>
            <a:r>
              <a:rPr lang="en-US" sz="1000" err="1">
                <a:solidFill>
                  <a:schemeClr val="accent2"/>
                </a:solidFill>
              </a:rPr>
              <a:t>og</a:t>
            </a:r>
            <a:r>
              <a:rPr lang="en-US" sz="1000">
                <a:solidFill>
                  <a:schemeClr val="accent2"/>
                </a:solidFill>
              </a:rPr>
              <a:t> browse </a:t>
            </a:r>
            <a:r>
              <a:rPr lang="en-US" sz="1000" err="1">
                <a:solidFill>
                  <a:schemeClr val="accent2"/>
                </a:solidFill>
              </a:rPr>
              <a:t>til</a:t>
            </a:r>
            <a:r>
              <a:rPr lang="en-US" sz="1000">
                <a:solidFill>
                  <a:schemeClr val="accent2"/>
                </a:solidFill>
              </a:rPr>
              <a:t> </a:t>
            </a:r>
            <a:r>
              <a:rPr lang="en-US" sz="1000" err="1">
                <a:solidFill>
                  <a:schemeClr val="accent2"/>
                </a:solidFill>
              </a:rPr>
              <a:t>billedet</a:t>
            </a:r>
            <a:endParaRPr lang="en-US" sz="1000">
              <a:solidFill>
                <a:schemeClr val="accent2"/>
              </a:solidFill>
            </a:endParaRPr>
          </a:p>
        </p:txBody>
      </p:sp>
    </p:spTree>
    <p:extLst>
      <p:ext uri="{BB962C8B-B14F-4D97-AF65-F5344CB8AC3E}">
        <p14:creationId xmlns:p14="http://schemas.microsoft.com/office/powerpoint/2010/main" val="471008512"/>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reakslide med billede – lige">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298771D2-C644-71F3-BC75-7DEE755F1174}"/>
              </a:ext>
            </a:extLst>
          </p:cNvPr>
          <p:cNvSpPr>
            <a:spLocks noGrp="1"/>
          </p:cNvSpPr>
          <p:nvPr>
            <p:ph type="pic" sz="quarter" idx="14" hasCustomPrompt="1"/>
          </p:nvPr>
        </p:nvSpPr>
        <p:spPr>
          <a:xfrm>
            <a:off x="0" y="0"/>
            <a:ext cx="12192000" cy="6858000"/>
          </a:xfrm>
          <a:solidFill>
            <a:schemeClr val="bg1">
              <a:lumMod val="85000"/>
            </a:schemeClr>
          </a:solidFill>
        </p:spPr>
        <p:txBody>
          <a:bodyPr tIns="72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6" name="TextBox 5">
            <a:extLst>
              <a:ext uri="{FF2B5EF4-FFF2-40B4-BE49-F238E27FC236}">
                <a16:creationId xmlns:a16="http://schemas.microsoft.com/office/drawing/2014/main" id="{F023A4C3-858D-210B-FC14-092709C2FCBF}"/>
              </a:ext>
            </a:extLst>
          </p:cNvPr>
          <p:cNvSpPr txBox="1"/>
          <p:nvPr userDrawn="1"/>
        </p:nvSpPr>
        <p:spPr>
          <a:xfrm>
            <a:off x="4332287" y="-781533"/>
            <a:ext cx="3527425" cy="601789"/>
          </a:xfrm>
          <a:prstGeom prst="rect">
            <a:avLst/>
          </a:prstGeom>
          <a:noFill/>
        </p:spPr>
        <p:txBody>
          <a:bodyPr wrap="square" lIns="0" tIns="0" rIns="0" bIns="0" rtlCol="0" anchor="b" anchorCtr="0">
            <a:noAutofit/>
          </a:bodyPr>
          <a:lstStyle/>
          <a:p>
            <a:pPr marL="0" indent="0" algn="ctr">
              <a:lnSpc>
                <a:spcPct val="110000"/>
              </a:lnSpc>
              <a:spcBef>
                <a:spcPts val="1200"/>
              </a:spcBef>
              <a:buSzPct val="80000"/>
              <a:buFont typeface="Arial" panose="020B0604020202020204" pitchFamily="34" charset="0"/>
              <a:buNone/>
            </a:pPr>
            <a:r>
              <a:rPr lang="en-US" sz="1000" err="1">
                <a:solidFill>
                  <a:schemeClr val="accent2"/>
                </a:solidFill>
              </a:rPr>
              <a:t>Indsæt</a:t>
            </a:r>
            <a:r>
              <a:rPr lang="en-US" sz="1000">
                <a:solidFill>
                  <a:schemeClr val="accent2"/>
                </a:solidFill>
              </a:rPr>
              <a:t> billed </a:t>
            </a:r>
            <a:r>
              <a:rPr lang="en-US" sz="1000" err="1">
                <a:solidFill>
                  <a:schemeClr val="accent2"/>
                </a:solidFill>
              </a:rPr>
              <a:t>ved</a:t>
            </a:r>
            <a:r>
              <a:rPr lang="en-US" sz="1000">
                <a:solidFill>
                  <a:schemeClr val="accent2"/>
                </a:solidFill>
              </a:rPr>
              <a:t> at </a:t>
            </a:r>
            <a:r>
              <a:rPr lang="en-US" sz="1000" err="1">
                <a:solidFill>
                  <a:schemeClr val="accent2"/>
                </a:solidFill>
              </a:rPr>
              <a:t>klikke</a:t>
            </a:r>
            <a:r>
              <a:rPr lang="en-US" sz="1000">
                <a:solidFill>
                  <a:schemeClr val="accent2"/>
                </a:solidFill>
              </a:rPr>
              <a:t> </a:t>
            </a:r>
            <a:r>
              <a:rPr lang="en-US" sz="1000" err="1">
                <a:solidFill>
                  <a:schemeClr val="accent2"/>
                </a:solidFill>
              </a:rPr>
              <a:t>på</a:t>
            </a:r>
            <a:r>
              <a:rPr lang="en-US" sz="1000">
                <a:solidFill>
                  <a:schemeClr val="accent2"/>
                </a:solidFill>
              </a:rPr>
              <a:t> det </a:t>
            </a:r>
            <a:r>
              <a:rPr lang="en-US" sz="1000" err="1">
                <a:solidFill>
                  <a:schemeClr val="accent2"/>
                </a:solidFill>
              </a:rPr>
              <a:t>grå</a:t>
            </a:r>
            <a:r>
              <a:rPr lang="en-US" sz="1000">
                <a:solidFill>
                  <a:schemeClr val="accent2"/>
                </a:solidFill>
              </a:rPr>
              <a:t> felt. </a:t>
            </a:r>
            <a:br>
              <a:rPr lang="en-US" sz="1000">
                <a:solidFill>
                  <a:schemeClr val="accent2"/>
                </a:solidFill>
              </a:rPr>
            </a:br>
            <a:r>
              <a:rPr lang="en-US" sz="1000" err="1">
                <a:solidFill>
                  <a:schemeClr val="accent2"/>
                </a:solidFill>
              </a:rPr>
              <a:t>Vælge</a:t>
            </a:r>
            <a:r>
              <a:rPr lang="en-US" sz="1000">
                <a:solidFill>
                  <a:schemeClr val="accent2"/>
                </a:solidFill>
              </a:rPr>
              <a:t> </a:t>
            </a:r>
            <a:r>
              <a:rPr lang="en-US" sz="1000" err="1">
                <a:solidFill>
                  <a:schemeClr val="accent2"/>
                </a:solidFill>
              </a:rPr>
              <a:t>menuen</a:t>
            </a:r>
            <a:r>
              <a:rPr lang="en-US" sz="1000">
                <a:solidFill>
                  <a:schemeClr val="accent2"/>
                </a:solidFill>
              </a:rPr>
              <a:t> </a:t>
            </a:r>
            <a:r>
              <a:rPr lang="en-US" sz="1000" err="1">
                <a:solidFill>
                  <a:schemeClr val="accent2"/>
                </a:solidFill>
              </a:rPr>
              <a:t>Indsæt</a:t>
            </a:r>
            <a:r>
              <a:rPr lang="en-US" sz="1000">
                <a:solidFill>
                  <a:schemeClr val="accent2"/>
                </a:solidFill>
              </a:rPr>
              <a:t> &gt; billed </a:t>
            </a:r>
            <a:r>
              <a:rPr lang="en-US" sz="1000" err="1">
                <a:solidFill>
                  <a:schemeClr val="accent2"/>
                </a:solidFill>
              </a:rPr>
              <a:t>og</a:t>
            </a:r>
            <a:r>
              <a:rPr lang="en-US" sz="1000">
                <a:solidFill>
                  <a:schemeClr val="accent2"/>
                </a:solidFill>
              </a:rPr>
              <a:t> browse </a:t>
            </a:r>
            <a:r>
              <a:rPr lang="en-US" sz="1000" err="1">
                <a:solidFill>
                  <a:schemeClr val="accent2"/>
                </a:solidFill>
              </a:rPr>
              <a:t>til</a:t>
            </a:r>
            <a:r>
              <a:rPr lang="en-US" sz="1000">
                <a:solidFill>
                  <a:schemeClr val="accent2"/>
                </a:solidFill>
              </a:rPr>
              <a:t> </a:t>
            </a:r>
            <a:r>
              <a:rPr lang="en-US" sz="1000" err="1">
                <a:solidFill>
                  <a:schemeClr val="accent2"/>
                </a:solidFill>
              </a:rPr>
              <a:t>billedet</a:t>
            </a:r>
            <a:endParaRPr lang="en-US" sz="1000">
              <a:solidFill>
                <a:schemeClr val="accent2"/>
              </a:solidFill>
            </a:endParaRPr>
          </a:p>
        </p:txBody>
      </p:sp>
    </p:spTree>
    <p:extLst>
      <p:ext uri="{BB962C8B-B14F-4D97-AF65-F5344CB8AC3E}">
        <p14:creationId xmlns:p14="http://schemas.microsoft.com/office/powerpoint/2010/main" val="3688171396"/>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slide - farve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A7ADDD-2244-F02A-CFFD-05585491F684}"/>
              </a:ext>
            </a:extLst>
          </p:cNvPr>
          <p:cNvSpPr>
            <a:spLocks noGrp="1"/>
          </p:cNvSpPr>
          <p:nvPr>
            <p:ph type="body" sz="quarter" idx="10" hasCustomPrompt="1"/>
          </p:nvPr>
        </p:nvSpPr>
        <p:spPr>
          <a:xfrm>
            <a:off x="-4333" y="-4335"/>
            <a:ext cx="12201604" cy="6860167"/>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307689 h 6858000"/>
              <a:gd name="connsiteX5" fmla="*/ 0 w 12192000"/>
              <a:gd name="connsiteY5" fmla="*/ 0 h 6858000"/>
              <a:gd name="connsiteX0" fmla="*/ 0 w 12192000"/>
              <a:gd name="connsiteY0" fmla="*/ 4334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6" fmla="*/ 0 w 12192000"/>
              <a:gd name="connsiteY6" fmla="*/ 4334 h 6862334"/>
              <a:gd name="connsiteX0" fmla="*/ 0 w 12192000"/>
              <a:gd name="connsiteY0" fmla="*/ 312023 h 6862334"/>
              <a:gd name="connsiteX1" fmla="*/ 6067109 w 12192000"/>
              <a:gd name="connsiteY1" fmla="*/ 0 h 6862334"/>
              <a:gd name="connsiteX2" fmla="*/ 12192000 w 12192000"/>
              <a:gd name="connsiteY2" fmla="*/ 4334 h 6862334"/>
              <a:gd name="connsiteX3" fmla="*/ 12192000 w 12192000"/>
              <a:gd name="connsiteY3" fmla="*/ 6862334 h 6862334"/>
              <a:gd name="connsiteX4" fmla="*/ 0 w 12192000"/>
              <a:gd name="connsiteY4" fmla="*/ 6862334 h 6862334"/>
              <a:gd name="connsiteX5" fmla="*/ 0 w 12192000"/>
              <a:gd name="connsiteY5" fmla="*/ 312023 h 6862334"/>
              <a:gd name="connsiteX0" fmla="*/ 0 w 12192000"/>
              <a:gd name="connsiteY0" fmla="*/ 312023 h 6862334"/>
              <a:gd name="connsiteX1" fmla="*/ 6067109 w 12192000"/>
              <a:gd name="connsiteY1" fmla="*/ 0 h 6862334"/>
              <a:gd name="connsiteX2" fmla="*/ 12025877 w 12192000"/>
              <a:gd name="connsiteY2" fmla="*/ 0 h 6862334"/>
              <a:gd name="connsiteX3" fmla="*/ 12192000 w 12192000"/>
              <a:gd name="connsiteY3" fmla="*/ 4334 h 6862334"/>
              <a:gd name="connsiteX4" fmla="*/ 12192000 w 12192000"/>
              <a:gd name="connsiteY4" fmla="*/ 6862334 h 6862334"/>
              <a:gd name="connsiteX5" fmla="*/ 0 w 12192000"/>
              <a:gd name="connsiteY5" fmla="*/ 6862334 h 6862334"/>
              <a:gd name="connsiteX6" fmla="*/ 0 w 12192000"/>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2000 w 12194889"/>
              <a:gd name="connsiteY3" fmla="*/ 4334 h 6862334"/>
              <a:gd name="connsiteX4" fmla="*/ 12194889 w 12194889"/>
              <a:gd name="connsiteY4" fmla="*/ 3202567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2000 w 12194889"/>
              <a:gd name="connsiteY4" fmla="*/ 6862334 h 6862334"/>
              <a:gd name="connsiteX5" fmla="*/ 0 w 12194889"/>
              <a:gd name="connsiteY5" fmla="*/ 6862334 h 6862334"/>
              <a:gd name="connsiteX6" fmla="*/ 0 w 12194889"/>
              <a:gd name="connsiteY6"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12192000 w 12194889"/>
              <a:gd name="connsiteY5" fmla="*/ 6862334 h 6862334"/>
              <a:gd name="connsiteX6" fmla="*/ 6270791 w 12194889"/>
              <a:gd name="connsiteY6" fmla="*/ 6860167 h 6862334"/>
              <a:gd name="connsiteX7" fmla="*/ 0 w 12194889"/>
              <a:gd name="connsiteY7" fmla="*/ 6862334 h 6862334"/>
              <a:gd name="connsiteX8" fmla="*/ 0 w 12194889"/>
              <a:gd name="connsiteY8" fmla="*/ 312023 h 6862334"/>
              <a:gd name="connsiteX0" fmla="*/ 0 w 12194889"/>
              <a:gd name="connsiteY0" fmla="*/ 312023 h 6918462"/>
              <a:gd name="connsiteX1" fmla="*/ 6067109 w 12194889"/>
              <a:gd name="connsiteY1" fmla="*/ 0 h 6918462"/>
              <a:gd name="connsiteX2" fmla="*/ 12025877 w 12194889"/>
              <a:gd name="connsiteY2" fmla="*/ 0 h 6918462"/>
              <a:gd name="connsiteX3" fmla="*/ 12194889 w 12194889"/>
              <a:gd name="connsiteY3" fmla="*/ 3202567 h 6918462"/>
              <a:gd name="connsiteX4" fmla="*/ 12190555 w 12194889"/>
              <a:gd name="connsiteY4" fmla="*/ 6556812 h 6918462"/>
              <a:gd name="connsiteX5" fmla="*/ 6270791 w 12194889"/>
              <a:gd name="connsiteY5" fmla="*/ 6860167 h 6918462"/>
              <a:gd name="connsiteX6" fmla="*/ 0 w 12194889"/>
              <a:gd name="connsiteY6" fmla="*/ 6862334 h 6918462"/>
              <a:gd name="connsiteX7" fmla="*/ 0 w 12194889"/>
              <a:gd name="connsiteY7" fmla="*/ 312023 h 6918462"/>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0 w 12194889"/>
              <a:gd name="connsiteY6" fmla="*/ 6862334 h 6862334"/>
              <a:gd name="connsiteX7" fmla="*/ 0 w 12194889"/>
              <a:gd name="connsiteY7" fmla="*/ 312023 h 6862334"/>
              <a:gd name="connsiteX0" fmla="*/ 0 w 12194889"/>
              <a:gd name="connsiteY0" fmla="*/ 312023 h 6862334"/>
              <a:gd name="connsiteX1" fmla="*/ 6067109 w 12194889"/>
              <a:gd name="connsiteY1" fmla="*/ 0 h 6862334"/>
              <a:gd name="connsiteX2" fmla="*/ 12025877 w 12194889"/>
              <a:gd name="connsiteY2" fmla="*/ 0 h 6862334"/>
              <a:gd name="connsiteX3" fmla="*/ 12194889 w 12194889"/>
              <a:gd name="connsiteY3" fmla="*/ 3202567 h 6862334"/>
              <a:gd name="connsiteX4" fmla="*/ 12190555 w 12194889"/>
              <a:gd name="connsiteY4" fmla="*/ 6556812 h 6862334"/>
              <a:gd name="connsiteX5" fmla="*/ 6270791 w 12194889"/>
              <a:gd name="connsiteY5" fmla="*/ 6860167 h 6862334"/>
              <a:gd name="connsiteX6" fmla="*/ 169012 w 12194889"/>
              <a:gd name="connsiteY6" fmla="*/ 6855834 h 6862334"/>
              <a:gd name="connsiteX7" fmla="*/ 0 w 12194889"/>
              <a:gd name="connsiteY7" fmla="*/ 6862334 h 6862334"/>
              <a:gd name="connsiteX8" fmla="*/ 0 w 12194889"/>
              <a:gd name="connsiteY8" fmla="*/ 312023 h 6862334"/>
              <a:gd name="connsiteX0" fmla="*/ 4334 w 12199223"/>
              <a:gd name="connsiteY0" fmla="*/ 312023 h 6862334"/>
              <a:gd name="connsiteX1" fmla="*/ 6071443 w 12199223"/>
              <a:gd name="connsiteY1" fmla="*/ 0 h 6862334"/>
              <a:gd name="connsiteX2" fmla="*/ 12030211 w 12199223"/>
              <a:gd name="connsiteY2" fmla="*/ 0 h 6862334"/>
              <a:gd name="connsiteX3" fmla="*/ 12199223 w 12199223"/>
              <a:gd name="connsiteY3" fmla="*/ 3202567 h 6862334"/>
              <a:gd name="connsiteX4" fmla="*/ 12194889 w 12199223"/>
              <a:gd name="connsiteY4" fmla="*/ 6556812 h 6862334"/>
              <a:gd name="connsiteX5" fmla="*/ 6275125 w 12199223"/>
              <a:gd name="connsiteY5" fmla="*/ 6860167 h 6862334"/>
              <a:gd name="connsiteX6" fmla="*/ 173346 w 12199223"/>
              <a:gd name="connsiteY6" fmla="*/ 6855834 h 6862334"/>
              <a:gd name="connsiteX7" fmla="*/ 4334 w 12199223"/>
              <a:gd name="connsiteY7" fmla="*/ 6862334 h 6862334"/>
              <a:gd name="connsiteX8" fmla="*/ 0 w 12199223"/>
              <a:gd name="connsiteY8" fmla="*/ 3540592 h 6862334"/>
              <a:gd name="connsiteX9" fmla="*/ 4334 w 12199223"/>
              <a:gd name="connsiteY9" fmla="*/ 312023 h 6862334"/>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4889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199223"/>
              <a:gd name="connsiteY0" fmla="*/ 312023 h 6860167"/>
              <a:gd name="connsiteX1" fmla="*/ 6071443 w 12199223"/>
              <a:gd name="connsiteY1" fmla="*/ 0 h 6860167"/>
              <a:gd name="connsiteX2" fmla="*/ 12030211 w 12199223"/>
              <a:gd name="connsiteY2" fmla="*/ 0 h 6860167"/>
              <a:gd name="connsiteX3" fmla="*/ 12199223 w 12199223"/>
              <a:gd name="connsiteY3" fmla="*/ 3202567 h 6860167"/>
              <a:gd name="connsiteX4" fmla="*/ 12197270 w 12199223"/>
              <a:gd name="connsiteY4" fmla="*/ 6556812 h 6860167"/>
              <a:gd name="connsiteX5" fmla="*/ 6275125 w 12199223"/>
              <a:gd name="connsiteY5" fmla="*/ 6860167 h 6860167"/>
              <a:gd name="connsiteX6" fmla="*/ 173346 w 12199223"/>
              <a:gd name="connsiteY6" fmla="*/ 6855834 h 6860167"/>
              <a:gd name="connsiteX7" fmla="*/ 0 w 12199223"/>
              <a:gd name="connsiteY7" fmla="*/ 3540592 h 6860167"/>
              <a:gd name="connsiteX8" fmla="*/ 4334 w 12199223"/>
              <a:gd name="connsiteY8" fmla="*/ 312023 h 6860167"/>
              <a:gd name="connsiteX0" fmla="*/ 4334 w 12201604"/>
              <a:gd name="connsiteY0" fmla="*/ 312023 h 6860167"/>
              <a:gd name="connsiteX1" fmla="*/ 6071443 w 12201604"/>
              <a:gd name="connsiteY1" fmla="*/ 0 h 6860167"/>
              <a:gd name="connsiteX2" fmla="*/ 12030211 w 12201604"/>
              <a:gd name="connsiteY2" fmla="*/ 0 h 6860167"/>
              <a:gd name="connsiteX3" fmla="*/ 12201604 w 12201604"/>
              <a:gd name="connsiteY3" fmla="*/ 3202567 h 6860167"/>
              <a:gd name="connsiteX4" fmla="*/ 12197270 w 12201604"/>
              <a:gd name="connsiteY4" fmla="*/ 6556812 h 6860167"/>
              <a:gd name="connsiteX5" fmla="*/ 6275125 w 12201604"/>
              <a:gd name="connsiteY5" fmla="*/ 6860167 h 6860167"/>
              <a:gd name="connsiteX6" fmla="*/ 173346 w 12201604"/>
              <a:gd name="connsiteY6" fmla="*/ 6855834 h 6860167"/>
              <a:gd name="connsiteX7" fmla="*/ 0 w 12201604"/>
              <a:gd name="connsiteY7" fmla="*/ 3540592 h 6860167"/>
              <a:gd name="connsiteX8" fmla="*/ 4334 w 12201604"/>
              <a:gd name="connsiteY8" fmla="*/ 312023 h 6860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1604" h="6860167">
                <a:moveTo>
                  <a:pt x="4334" y="312023"/>
                </a:moveTo>
                <a:lnTo>
                  <a:pt x="6071443" y="0"/>
                </a:lnTo>
                <a:lnTo>
                  <a:pt x="12030211" y="0"/>
                </a:lnTo>
                <a:lnTo>
                  <a:pt x="12201604" y="3202567"/>
                </a:lnTo>
                <a:cubicBezTo>
                  <a:pt x="12200159" y="4320649"/>
                  <a:pt x="12198715" y="5438730"/>
                  <a:pt x="12197270" y="6556812"/>
                </a:cubicBezTo>
                <a:cubicBezTo>
                  <a:pt x="7283634" y="6811053"/>
                  <a:pt x="11864810" y="6579563"/>
                  <a:pt x="6275125" y="6860167"/>
                </a:cubicBezTo>
                <a:lnTo>
                  <a:pt x="173346" y="6855834"/>
                </a:lnTo>
                <a:lnTo>
                  <a:pt x="0" y="3540592"/>
                </a:lnTo>
                <a:cubicBezTo>
                  <a:pt x="1445" y="2464402"/>
                  <a:pt x="2889" y="1388213"/>
                  <a:pt x="4334" y="312023"/>
                </a:cubicBezTo>
                <a:close/>
              </a:path>
            </a:pathLst>
          </a:custGeom>
          <a:solidFill>
            <a:schemeClr val="accent1"/>
          </a:solidFill>
        </p:spPr>
        <p:txBody>
          <a:bodyPr/>
          <a:lstStyle>
            <a:lvl1pPr marL="0" indent="0">
              <a:buNone/>
              <a:defRPr sz="100">
                <a:solidFill>
                  <a:schemeClr val="accent1">
                    <a:alpha val="0"/>
                  </a:schemeClr>
                </a:solidFill>
              </a:defRPr>
            </a:lvl1pPr>
          </a:lstStyle>
          <a:p>
            <a:pPr lvl="0"/>
            <a:r>
              <a:rPr lang="en-US"/>
              <a:t>x</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1807674" y="2440104"/>
            <a:ext cx="8244000" cy="1977793"/>
          </a:xfrm>
        </p:spPr>
        <p:txBody>
          <a:bodyPr anchor="ctr" anchorCtr="0"/>
          <a:lstStyle>
            <a:lvl1pPr algn="ctr">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a:t>Break slide </a:t>
            </a:r>
            <a:r>
              <a:rPr lang="en-US" err="1"/>
              <a:t>titel</a:t>
            </a: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3665721" y="4417897"/>
            <a:ext cx="4837112" cy="622300"/>
          </a:xfrm>
        </p:spPr>
        <p:txBody>
          <a:bodyPr anchor="t" anchorCtr="0"/>
          <a:lstStyle>
            <a:lvl1pPr marL="0" indent="0" algn="ctr">
              <a:spcBef>
                <a:spcPts val="120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Tree>
    <p:extLst>
      <p:ext uri="{BB962C8B-B14F-4D97-AF65-F5344CB8AC3E}">
        <p14:creationId xmlns:p14="http://schemas.microsoft.com/office/powerpoint/2010/main" val="49297103"/>
      </p:ext>
    </p:extLst>
  </p:cSld>
  <p:clrMapOvr>
    <a:masterClrMapping/>
  </p:clrMapOvr>
  <p:extLst>
    <p:ext uri="{DCECCB84-F9BA-43D5-87BE-67443E8EF086}">
      <p15:sldGuideLst xmlns:p15="http://schemas.microsoft.com/office/powerpoint/2012/main">
        <p15:guide id="1" pos="415" userDrawn="1">
          <p15:clr>
            <a:srgbClr val="A4A3A4"/>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1" name="Text Placeholder 14">
            <a:extLst>
              <a:ext uri="{FF2B5EF4-FFF2-40B4-BE49-F238E27FC236}">
                <a16:creationId xmlns:a16="http://schemas.microsoft.com/office/drawing/2014/main" id="{94AD7E06-A213-57ED-A406-D9F75C4BB96F}"/>
              </a:ext>
            </a:extLst>
          </p:cNvPr>
          <p:cNvSpPr>
            <a:spLocks noGrp="1"/>
          </p:cNvSpPr>
          <p:nvPr>
            <p:ph type="body" sz="quarter" idx="15" hasCustomPrompt="1"/>
          </p:nvPr>
        </p:nvSpPr>
        <p:spPr>
          <a:xfrm>
            <a:off x="658813" y="5306955"/>
            <a:ext cx="2167464" cy="1001769"/>
          </a:xfrm>
          <a:blipFill>
            <a:blip r:embed="rId6"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alpha val="0"/>
                  </a:schemeClr>
                </a:solidFill>
              </a:defRPr>
            </a:lvl1pPr>
          </a:lstStyle>
          <a:p>
            <a:pPr lvl="0"/>
            <a:r>
              <a:rPr lang="en-US"/>
              <a:t>x</a:t>
            </a:r>
            <a:endParaRPr lang="en-GB"/>
          </a:p>
        </p:txBody>
      </p:sp>
    </p:spTree>
    <p:extLst>
      <p:ext uri="{BB962C8B-B14F-4D97-AF65-F5344CB8AC3E}">
        <p14:creationId xmlns:p14="http://schemas.microsoft.com/office/powerpoint/2010/main" val="4013569588"/>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med bille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C826DC-A3B6-4035-9504-2DD4FF4CE680}"/>
              </a:ext>
            </a:extLst>
          </p:cNvPr>
          <p:cNvSpPr/>
          <p:nvPr userDrawn="1"/>
        </p:nvSpPr>
        <p:spPr>
          <a:xfrm rot="-180000">
            <a:off x="114378" y="4369712"/>
            <a:ext cx="12192015" cy="2484083"/>
          </a:xfrm>
          <a:custGeom>
            <a:avLst/>
            <a:gdLst>
              <a:gd name="connsiteX0" fmla="*/ 0 w 12192000"/>
              <a:gd name="connsiteY0" fmla="*/ 0 h 2485291"/>
              <a:gd name="connsiteX1" fmla="*/ 12192000 w 12192000"/>
              <a:gd name="connsiteY1" fmla="*/ 0 h 2485291"/>
              <a:gd name="connsiteX2" fmla="*/ 12192000 w 12192000"/>
              <a:gd name="connsiteY2" fmla="*/ 2485291 h 2485291"/>
              <a:gd name="connsiteX3" fmla="*/ 0 w 12192000"/>
              <a:gd name="connsiteY3" fmla="*/ 2485291 h 2485291"/>
              <a:gd name="connsiteX4" fmla="*/ 0 w 12192000"/>
              <a:gd name="connsiteY4"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5 w 12192015"/>
              <a:gd name="connsiteY3" fmla="*/ 2485291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15 w 12192015"/>
              <a:gd name="connsiteY4" fmla="*/ 2485291 h 2485291"/>
              <a:gd name="connsiteX5" fmla="*/ 0 w 12192015"/>
              <a:gd name="connsiteY5" fmla="*/ 2172904 h 2485291"/>
              <a:gd name="connsiteX6" fmla="*/ 15 w 12192015"/>
              <a:gd name="connsiteY6"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5983138 w 12192015"/>
              <a:gd name="connsiteY3" fmla="*/ 2484083 h 2485291"/>
              <a:gd name="connsiteX4" fmla="*/ 0 w 12192015"/>
              <a:gd name="connsiteY4" fmla="*/ 2172904 h 2485291"/>
              <a:gd name="connsiteX5" fmla="*/ 15 w 12192015"/>
              <a:gd name="connsiteY5" fmla="*/ 0 h 2485291"/>
              <a:gd name="connsiteX0" fmla="*/ 15 w 12192015"/>
              <a:gd name="connsiteY0" fmla="*/ 0 h 2485291"/>
              <a:gd name="connsiteX1" fmla="*/ 12192015 w 12192015"/>
              <a:gd name="connsiteY1" fmla="*/ 0 h 2485291"/>
              <a:gd name="connsiteX2" fmla="*/ 12192015 w 12192015"/>
              <a:gd name="connsiteY2" fmla="*/ 2485291 h 2485291"/>
              <a:gd name="connsiteX3" fmla="*/ 12023278 w 12192015"/>
              <a:gd name="connsiteY3" fmla="*/ 2481109 h 2485291"/>
              <a:gd name="connsiteX4" fmla="*/ 5983138 w 12192015"/>
              <a:gd name="connsiteY4" fmla="*/ 2484083 h 2485291"/>
              <a:gd name="connsiteX5" fmla="*/ 0 w 12192015"/>
              <a:gd name="connsiteY5" fmla="*/ 2172904 h 2485291"/>
              <a:gd name="connsiteX6" fmla="*/ 15 w 12192015"/>
              <a:gd name="connsiteY6" fmla="*/ 0 h 2485291"/>
              <a:gd name="connsiteX0" fmla="*/ 15 w 12192015"/>
              <a:gd name="connsiteY0" fmla="*/ 0 h 2484083"/>
              <a:gd name="connsiteX1" fmla="*/ 12192015 w 12192015"/>
              <a:gd name="connsiteY1" fmla="*/ 0 h 2484083"/>
              <a:gd name="connsiteX2" fmla="*/ 12023278 w 12192015"/>
              <a:gd name="connsiteY2" fmla="*/ 2481109 h 2484083"/>
              <a:gd name="connsiteX3" fmla="*/ 5983138 w 12192015"/>
              <a:gd name="connsiteY3" fmla="*/ 2484083 h 2484083"/>
              <a:gd name="connsiteX4" fmla="*/ 0 w 12192015"/>
              <a:gd name="connsiteY4" fmla="*/ 2172904 h 2484083"/>
              <a:gd name="connsiteX5" fmla="*/ 15 w 12192015"/>
              <a:gd name="connsiteY5" fmla="*/ 0 h 248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15" h="2484083">
                <a:moveTo>
                  <a:pt x="15" y="0"/>
                </a:moveTo>
                <a:lnTo>
                  <a:pt x="12192015" y="0"/>
                </a:lnTo>
                <a:lnTo>
                  <a:pt x="12023278" y="2481109"/>
                </a:lnTo>
                <a:lnTo>
                  <a:pt x="5983138" y="2484083"/>
                </a:lnTo>
                <a:lnTo>
                  <a:pt x="0" y="2172904"/>
                </a:lnTo>
                <a:cubicBezTo>
                  <a:pt x="5" y="1448603"/>
                  <a:pt x="10" y="724301"/>
                  <a:pt x="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10" name="Picture Placeholder 11">
            <a:extLst>
              <a:ext uri="{FF2B5EF4-FFF2-40B4-BE49-F238E27FC236}">
                <a16:creationId xmlns:a16="http://schemas.microsoft.com/office/drawing/2014/main" id="{668A2BB3-89DD-FEAB-DF69-76FBC9D4812B}"/>
              </a:ext>
            </a:extLst>
          </p:cNvPr>
          <p:cNvSpPr>
            <a:spLocks noGrp="1"/>
          </p:cNvSpPr>
          <p:nvPr>
            <p:ph type="pic" sz="quarter" idx="14" hasCustomPrompt="1"/>
          </p:nvPr>
        </p:nvSpPr>
        <p:spPr>
          <a:xfrm rot="-180000">
            <a:off x="-69846" y="-652"/>
            <a:ext cx="12199826" cy="4380004"/>
          </a:xfrm>
          <a:custGeom>
            <a:avLst/>
            <a:gdLst>
              <a:gd name="connsiteX0" fmla="*/ 0 w 12192000"/>
              <a:gd name="connsiteY0" fmla="*/ 0 h 4377600"/>
              <a:gd name="connsiteX1" fmla="*/ 12192000 w 12192000"/>
              <a:gd name="connsiteY1" fmla="*/ 0 h 4377600"/>
              <a:gd name="connsiteX2" fmla="*/ 12192000 w 12192000"/>
              <a:gd name="connsiteY2" fmla="*/ 4377600 h 4377600"/>
              <a:gd name="connsiteX3" fmla="*/ 0 w 12192000"/>
              <a:gd name="connsiteY3" fmla="*/ 4377600 h 4377600"/>
              <a:gd name="connsiteX4" fmla="*/ 0 w 12192000"/>
              <a:gd name="connsiteY4" fmla="*/ 0 h 4377600"/>
              <a:gd name="connsiteX0" fmla="*/ 0 w 12192000"/>
              <a:gd name="connsiteY0" fmla="*/ 2404 h 4380004"/>
              <a:gd name="connsiteX1" fmla="*/ 6139914 w 12192000"/>
              <a:gd name="connsiteY1" fmla="*/ 0 h 4380004"/>
              <a:gd name="connsiteX2" fmla="*/ 12192000 w 12192000"/>
              <a:gd name="connsiteY2" fmla="*/ 2404 h 4380004"/>
              <a:gd name="connsiteX3" fmla="*/ 12192000 w 12192000"/>
              <a:gd name="connsiteY3" fmla="*/ 4380004 h 4380004"/>
              <a:gd name="connsiteX4" fmla="*/ 0 w 12192000"/>
              <a:gd name="connsiteY4" fmla="*/ 4380004 h 4380004"/>
              <a:gd name="connsiteX5" fmla="*/ 0 w 12192000"/>
              <a:gd name="connsiteY5" fmla="*/ 2404 h 4380004"/>
              <a:gd name="connsiteX0" fmla="*/ 0 w 12194948"/>
              <a:gd name="connsiteY0" fmla="*/ 2404 h 4380004"/>
              <a:gd name="connsiteX1" fmla="*/ 6139914 w 12194948"/>
              <a:gd name="connsiteY1" fmla="*/ 0 h 4380004"/>
              <a:gd name="connsiteX2" fmla="*/ 12194948 w 12194948"/>
              <a:gd name="connsiteY2" fmla="*/ 310161 h 4380004"/>
              <a:gd name="connsiteX3" fmla="*/ 12192000 w 12194948"/>
              <a:gd name="connsiteY3" fmla="*/ 4380004 h 4380004"/>
              <a:gd name="connsiteX4" fmla="*/ 0 w 12194948"/>
              <a:gd name="connsiteY4" fmla="*/ 4380004 h 4380004"/>
              <a:gd name="connsiteX5" fmla="*/ 0 w 12194948"/>
              <a:gd name="connsiteY5" fmla="*/ 2404 h 4380004"/>
              <a:gd name="connsiteX0" fmla="*/ 4878 w 12199826"/>
              <a:gd name="connsiteY0" fmla="*/ 240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4878 w 12199826"/>
              <a:gd name="connsiteY6" fmla="*/ 2404 h 4380004"/>
              <a:gd name="connsiteX0" fmla="*/ 181348 w 12199826"/>
              <a:gd name="connsiteY0" fmla="*/ 2114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81348 w 12199826"/>
              <a:gd name="connsiteY6" fmla="*/ 2114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8970 w 12199826"/>
              <a:gd name="connsiteY0" fmla="*/ 198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8970 w 12199826"/>
              <a:gd name="connsiteY6" fmla="*/ 1989 h 4380004"/>
              <a:gd name="connsiteX0" fmla="*/ 174214 w 12199826"/>
              <a:gd name="connsiteY0" fmla="*/ 1739 h 4380004"/>
              <a:gd name="connsiteX1" fmla="*/ 6144792 w 12199826"/>
              <a:gd name="connsiteY1" fmla="*/ 0 h 4380004"/>
              <a:gd name="connsiteX2" fmla="*/ 12199826 w 12199826"/>
              <a:gd name="connsiteY2" fmla="*/ 310161 h 4380004"/>
              <a:gd name="connsiteX3" fmla="*/ 12196878 w 12199826"/>
              <a:gd name="connsiteY3" fmla="*/ 4380004 h 4380004"/>
              <a:gd name="connsiteX4" fmla="*/ 4878 w 12199826"/>
              <a:gd name="connsiteY4" fmla="*/ 4380004 h 4380004"/>
              <a:gd name="connsiteX5" fmla="*/ 0 w 12199826"/>
              <a:gd name="connsiteY5" fmla="*/ 3273818 h 4380004"/>
              <a:gd name="connsiteX6" fmla="*/ 174214 w 12199826"/>
              <a:gd name="connsiteY6" fmla="*/ 1739 h 43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9826" h="4380004">
                <a:moveTo>
                  <a:pt x="174214" y="1739"/>
                </a:moveTo>
                <a:lnTo>
                  <a:pt x="6144792" y="0"/>
                </a:lnTo>
                <a:lnTo>
                  <a:pt x="12199826" y="310161"/>
                </a:lnTo>
                <a:cubicBezTo>
                  <a:pt x="12198843" y="1666775"/>
                  <a:pt x="12197861" y="3023390"/>
                  <a:pt x="12196878" y="4380004"/>
                </a:cubicBezTo>
                <a:lnTo>
                  <a:pt x="4878" y="4380004"/>
                </a:lnTo>
                <a:lnTo>
                  <a:pt x="0" y="3273818"/>
                </a:lnTo>
                <a:lnTo>
                  <a:pt x="174214" y="1739"/>
                </a:ln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4352175"/>
            <a:ext cx="8244000" cy="1581664"/>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5686425"/>
            <a:ext cx="4837112" cy="622300"/>
          </a:xfrm>
        </p:spPr>
        <p:txBody>
          <a:bodyPr anchor="b"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80013" y="5306955"/>
            <a:ext cx="1422998" cy="1044000"/>
          </a:xfrm>
          <a:prstGeom prst="rect">
            <a:avLst/>
          </a:prstGeom>
        </p:spPr>
      </p:pic>
    </p:spTree>
    <p:extLst>
      <p:ext uri="{BB962C8B-B14F-4D97-AF65-F5344CB8AC3E}">
        <p14:creationId xmlns:p14="http://schemas.microsoft.com/office/powerpoint/2010/main" val="2992552837"/>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lut side med billede og tekst">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60D0119D-C8FB-C7F6-C20D-32E94812B58B}"/>
              </a:ext>
            </a:extLst>
          </p:cNvPr>
          <p:cNvSpPr>
            <a:spLocks noGrp="1"/>
          </p:cNvSpPr>
          <p:nvPr>
            <p:ph type="pic" sz="quarter" idx="13" hasCustomPrompt="1"/>
          </p:nvPr>
        </p:nvSpPr>
        <p:spPr>
          <a:xfrm rot="-180000">
            <a:off x="-2448" y="-3184"/>
            <a:ext cx="12197276" cy="6862227"/>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0 h 6857999"/>
              <a:gd name="connsiteX0" fmla="*/ 0 w 12192000"/>
              <a:gd name="connsiteY0" fmla="*/ 695 h 6858694"/>
              <a:gd name="connsiteX1" fmla="*/ 166607 w 12192000"/>
              <a:gd name="connsiteY1" fmla="*/ 0 h 6858694"/>
              <a:gd name="connsiteX2" fmla="*/ 12192000 w 12192000"/>
              <a:gd name="connsiteY2" fmla="*/ 695 h 6858694"/>
              <a:gd name="connsiteX3" fmla="*/ 12192000 w 12192000"/>
              <a:gd name="connsiteY3" fmla="*/ 6858694 h 6858694"/>
              <a:gd name="connsiteX4" fmla="*/ 0 w 12192000"/>
              <a:gd name="connsiteY4" fmla="*/ 6858694 h 6858694"/>
              <a:gd name="connsiteX5" fmla="*/ 0 w 12192000"/>
              <a:gd name="connsiteY5" fmla="*/ 695 h 6858694"/>
              <a:gd name="connsiteX0" fmla="*/ 1875 w 12193875"/>
              <a:gd name="connsiteY0" fmla="*/ 695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6" fmla="*/ 1875 w 12193875"/>
              <a:gd name="connsiteY6" fmla="*/ 695 h 6858694"/>
              <a:gd name="connsiteX0" fmla="*/ 0 w 12193875"/>
              <a:gd name="connsiteY0" fmla="*/ 3260344 h 6858694"/>
              <a:gd name="connsiteX1" fmla="*/ 168482 w 12193875"/>
              <a:gd name="connsiteY1" fmla="*/ 0 h 6858694"/>
              <a:gd name="connsiteX2" fmla="*/ 12193875 w 12193875"/>
              <a:gd name="connsiteY2" fmla="*/ 695 h 6858694"/>
              <a:gd name="connsiteX3" fmla="*/ 12193875 w 12193875"/>
              <a:gd name="connsiteY3" fmla="*/ 6858694 h 6858694"/>
              <a:gd name="connsiteX4" fmla="*/ 1875 w 12193875"/>
              <a:gd name="connsiteY4" fmla="*/ 6858694 h 6858694"/>
              <a:gd name="connsiteX5" fmla="*/ 0 w 12193875"/>
              <a:gd name="connsiteY5" fmla="*/ 3260344 h 6858694"/>
              <a:gd name="connsiteX0" fmla="*/ 518 w 12194393"/>
              <a:gd name="connsiteY0" fmla="*/ 3260344 h 6858694"/>
              <a:gd name="connsiteX1" fmla="*/ 169000 w 12194393"/>
              <a:gd name="connsiteY1" fmla="*/ 0 h 6858694"/>
              <a:gd name="connsiteX2" fmla="*/ 12194393 w 12194393"/>
              <a:gd name="connsiteY2" fmla="*/ 695 h 6858694"/>
              <a:gd name="connsiteX3" fmla="*/ 12194393 w 12194393"/>
              <a:gd name="connsiteY3" fmla="*/ 6858694 h 6858694"/>
              <a:gd name="connsiteX4" fmla="*/ 2393 w 12194393"/>
              <a:gd name="connsiteY4" fmla="*/ 6858694 h 6858694"/>
              <a:gd name="connsiteX5" fmla="*/ 0 w 12194393"/>
              <a:gd name="connsiteY5" fmla="*/ 6546182 h 6858694"/>
              <a:gd name="connsiteX6" fmla="*/ 518 w 12194393"/>
              <a:gd name="connsiteY6" fmla="*/ 3260344 h 6858694"/>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2393 w 12194393"/>
              <a:gd name="connsiteY5" fmla="*/ 6858694 h 6859749"/>
              <a:gd name="connsiteX6" fmla="*/ 0 w 12194393"/>
              <a:gd name="connsiteY6" fmla="*/ 6546182 h 6859749"/>
              <a:gd name="connsiteX7" fmla="*/ 518 w 12194393"/>
              <a:gd name="connsiteY7"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5937708 w 12194393"/>
              <a:gd name="connsiteY4" fmla="*/ 6859749 h 6859749"/>
              <a:gd name="connsiteX5" fmla="*/ 0 w 12194393"/>
              <a:gd name="connsiteY5" fmla="*/ 6546182 h 6859749"/>
              <a:gd name="connsiteX6" fmla="*/ 518 w 12194393"/>
              <a:gd name="connsiteY6" fmla="*/ 3260344 h 6859749"/>
              <a:gd name="connsiteX0" fmla="*/ 518 w 12194393"/>
              <a:gd name="connsiteY0" fmla="*/ 3260344 h 6859749"/>
              <a:gd name="connsiteX1" fmla="*/ 169000 w 12194393"/>
              <a:gd name="connsiteY1" fmla="*/ 0 h 6859749"/>
              <a:gd name="connsiteX2" fmla="*/ 12194393 w 12194393"/>
              <a:gd name="connsiteY2" fmla="*/ 695 h 6859749"/>
              <a:gd name="connsiteX3" fmla="*/ 12194393 w 12194393"/>
              <a:gd name="connsiteY3" fmla="*/ 6858694 h 6859749"/>
              <a:gd name="connsiteX4" fmla="*/ 12028035 w 12194393"/>
              <a:gd name="connsiteY4" fmla="*/ 6854636 h 6859749"/>
              <a:gd name="connsiteX5" fmla="*/ 5937708 w 12194393"/>
              <a:gd name="connsiteY5" fmla="*/ 6859749 h 6859749"/>
              <a:gd name="connsiteX6" fmla="*/ 0 w 12194393"/>
              <a:gd name="connsiteY6" fmla="*/ 6546182 h 6859749"/>
              <a:gd name="connsiteX7" fmla="*/ 518 w 12194393"/>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194393 w 12197276"/>
              <a:gd name="connsiteY4" fmla="*/ 6858694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7276 w 12197276"/>
              <a:gd name="connsiteY3" fmla="*/ 3625329 h 6859749"/>
              <a:gd name="connsiteX4" fmla="*/ 12028035 w 12197276"/>
              <a:gd name="connsiteY4" fmla="*/ 6854636 h 6859749"/>
              <a:gd name="connsiteX5" fmla="*/ 5937708 w 12197276"/>
              <a:gd name="connsiteY5" fmla="*/ 6859749 h 6859749"/>
              <a:gd name="connsiteX6" fmla="*/ 0 w 12197276"/>
              <a:gd name="connsiteY6" fmla="*/ 6546182 h 6859749"/>
              <a:gd name="connsiteX7" fmla="*/ 518 w 12197276"/>
              <a:gd name="connsiteY7" fmla="*/ 3260344 h 6859749"/>
              <a:gd name="connsiteX0" fmla="*/ 518 w 12197276"/>
              <a:gd name="connsiteY0" fmla="*/ 3260344 h 6859749"/>
              <a:gd name="connsiteX1" fmla="*/ 169000 w 12197276"/>
              <a:gd name="connsiteY1" fmla="*/ 0 h 6859749"/>
              <a:gd name="connsiteX2" fmla="*/ 12194393 w 12197276"/>
              <a:gd name="connsiteY2" fmla="*/ 695 h 6859749"/>
              <a:gd name="connsiteX3" fmla="*/ 12192279 w 12197276"/>
              <a:gd name="connsiteY3" fmla="*/ 308202 h 6859749"/>
              <a:gd name="connsiteX4" fmla="*/ 12197276 w 12197276"/>
              <a:gd name="connsiteY4" fmla="*/ 3625329 h 6859749"/>
              <a:gd name="connsiteX5" fmla="*/ 12028035 w 12197276"/>
              <a:gd name="connsiteY5" fmla="*/ 6854636 h 6859749"/>
              <a:gd name="connsiteX6" fmla="*/ 5937708 w 12197276"/>
              <a:gd name="connsiteY6" fmla="*/ 6859749 h 6859749"/>
              <a:gd name="connsiteX7" fmla="*/ 0 w 12197276"/>
              <a:gd name="connsiteY7" fmla="*/ 6546182 h 6859749"/>
              <a:gd name="connsiteX8" fmla="*/ 518 w 12197276"/>
              <a:gd name="connsiteY8" fmla="*/ 3260344 h 6859749"/>
              <a:gd name="connsiteX0" fmla="*/ 518 w 12197276"/>
              <a:gd name="connsiteY0" fmla="*/ 3262822 h 6862227"/>
              <a:gd name="connsiteX1" fmla="*/ 169000 w 12197276"/>
              <a:gd name="connsiteY1" fmla="*/ 2478 h 6862227"/>
              <a:gd name="connsiteX2" fmla="*/ 6218652 w 12197276"/>
              <a:gd name="connsiteY2" fmla="*/ 0 h 6862227"/>
              <a:gd name="connsiteX3" fmla="*/ 12194393 w 12197276"/>
              <a:gd name="connsiteY3" fmla="*/ 3173 h 6862227"/>
              <a:gd name="connsiteX4" fmla="*/ 12192279 w 12197276"/>
              <a:gd name="connsiteY4" fmla="*/ 310680 h 6862227"/>
              <a:gd name="connsiteX5" fmla="*/ 12197276 w 12197276"/>
              <a:gd name="connsiteY5" fmla="*/ 3627807 h 6862227"/>
              <a:gd name="connsiteX6" fmla="*/ 12028035 w 12197276"/>
              <a:gd name="connsiteY6" fmla="*/ 6857114 h 6862227"/>
              <a:gd name="connsiteX7" fmla="*/ 5937708 w 12197276"/>
              <a:gd name="connsiteY7" fmla="*/ 6862227 h 6862227"/>
              <a:gd name="connsiteX8" fmla="*/ 0 w 12197276"/>
              <a:gd name="connsiteY8" fmla="*/ 6548660 h 6862227"/>
              <a:gd name="connsiteX9" fmla="*/ 518 w 12197276"/>
              <a:gd name="connsiteY9" fmla="*/ 3262822 h 6862227"/>
              <a:gd name="connsiteX0" fmla="*/ 518 w 12197276"/>
              <a:gd name="connsiteY0" fmla="*/ 3262822 h 6862227"/>
              <a:gd name="connsiteX1" fmla="*/ 169000 w 12197276"/>
              <a:gd name="connsiteY1" fmla="*/ 2478 h 6862227"/>
              <a:gd name="connsiteX2" fmla="*/ 6218652 w 12197276"/>
              <a:gd name="connsiteY2" fmla="*/ 0 h 6862227"/>
              <a:gd name="connsiteX3" fmla="*/ 12192279 w 12197276"/>
              <a:gd name="connsiteY3" fmla="*/ 310680 h 6862227"/>
              <a:gd name="connsiteX4" fmla="*/ 12197276 w 12197276"/>
              <a:gd name="connsiteY4" fmla="*/ 3627807 h 6862227"/>
              <a:gd name="connsiteX5" fmla="*/ 12028035 w 12197276"/>
              <a:gd name="connsiteY5" fmla="*/ 6857114 h 6862227"/>
              <a:gd name="connsiteX6" fmla="*/ 5937708 w 12197276"/>
              <a:gd name="connsiteY6" fmla="*/ 6862227 h 6862227"/>
              <a:gd name="connsiteX7" fmla="*/ 0 w 12197276"/>
              <a:gd name="connsiteY7" fmla="*/ 6548660 h 6862227"/>
              <a:gd name="connsiteX8" fmla="*/ 518 w 12197276"/>
              <a:gd name="connsiteY8" fmla="*/ 3262822 h 686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276" h="6862227">
                <a:moveTo>
                  <a:pt x="518" y="3262822"/>
                </a:moveTo>
                <a:lnTo>
                  <a:pt x="169000" y="2478"/>
                </a:lnTo>
                <a:lnTo>
                  <a:pt x="6218652" y="0"/>
                </a:lnTo>
                <a:lnTo>
                  <a:pt x="12192279" y="310680"/>
                </a:lnTo>
                <a:cubicBezTo>
                  <a:pt x="12193945" y="1416389"/>
                  <a:pt x="12195610" y="2522098"/>
                  <a:pt x="12197276" y="3627807"/>
                </a:cubicBezTo>
                <a:lnTo>
                  <a:pt x="12028035" y="6857114"/>
                </a:lnTo>
                <a:lnTo>
                  <a:pt x="5937708" y="6862227"/>
                </a:lnTo>
                <a:lnTo>
                  <a:pt x="0" y="6548660"/>
                </a:lnTo>
                <a:cubicBezTo>
                  <a:pt x="173" y="5453381"/>
                  <a:pt x="345" y="4358101"/>
                  <a:pt x="518" y="3262822"/>
                </a:cubicBezTo>
                <a:close/>
              </a:path>
            </a:pathLst>
          </a:custGeom>
          <a:solidFill>
            <a:srgbClr val="D9D9D9"/>
          </a:solidFill>
        </p:spPr>
        <p:txBody>
          <a:bodyPr tIns="108000"/>
          <a:lstStyle>
            <a:lvl1pPr marL="0" indent="0" algn="ctr">
              <a:buNone/>
              <a:defRPr/>
            </a:lvl1pPr>
          </a:lstStyle>
          <a:p>
            <a:r>
              <a:rPr lang="en-GB" err="1"/>
              <a:t>Indsæt</a:t>
            </a:r>
            <a:r>
              <a:rPr lang="en-GB"/>
              <a:t> </a:t>
            </a:r>
            <a:r>
              <a:rPr lang="en-GB" err="1"/>
              <a:t>billede</a:t>
            </a:r>
            <a:endParaRPr lang="en-GB"/>
          </a:p>
        </p:txBody>
      </p:sp>
      <p:sp>
        <p:nvSpPr>
          <p:cNvPr id="15" name="Text Placeholder 14">
            <a:extLst>
              <a:ext uri="{FF2B5EF4-FFF2-40B4-BE49-F238E27FC236}">
                <a16:creationId xmlns:a16="http://schemas.microsoft.com/office/drawing/2014/main" id="{686259C4-3839-48E3-B78B-BB2623FA8D2C}"/>
              </a:ext>
            </a:extLst>
          </p:cNvPr>
          <p:cNvSpPr>
            <a:spLocks noGrp="1"/>
          </p:cNvSpPr>
          <p:nvPr>
            <p:ph type="body" sz="quarter" idx="10" hasCustomPrompt="1"/>
          </p:nvPr>
        </p:nvSpPr>
        <p:spPr>
          <a:xfrm>
            <a:off x="658813" y="0"/>
            <a:ext cx="1501200" cy="1044000"/>
          </a:xfrm>
          <a: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19" name="Text Placeholder 14">
            <a:extLst>
              <a:ext uri="{FF2B5EF4-FFF2-40B4-BE49-F238E27FC236}">
                <a16:creationId xmlns:a16="http://schemas.microsoft.com/office/drawing/2014/main" id="{82DF12C5-15BB-4C57-B62C-D33DABB1EA33}"/>
              </a:ext>
            </a:extLst>
          </p:cNvPr>
          <p:cNvSpPr>
            <a:spLocks noGrp="1"/>
          </p:cNvSpPr>
          <p:nvPr>
            <p:ph type="body" sz="quarter" idx="14" hasCustomPrompt="1"/>
          </p:nvPr>
        </p:nvSpPr>
        <p:spPr>
          <a:xfrm>
            <a:off x="10381011" y="5306955"/>
            <a:ext cx="1422000" cy="1044000"/>
          </a:xfrm>
          <a: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Text Placeholder 8">
            <a:extLst>
              <a:ext uri="{FF2B5EF4-FFF2-40B4-BE49-F238E27FC236}">
                <a16:creationId xmlns:a16="http://schemas.microsoft.com/office/drawing/2014/main" id="{7DE868F4-8E6D-8E14-A580-EE21A2776A51}"/>
              </a:ext>
            </a:extLst>
          </p:cNvPr>
          <p:cNvSpPr>
            <a:spLocks noGrp="1"/>
          </p:cNvSpPr>
          <p:nvPr>
            <p:ph type="body" sz="quarter" idx="16" hasCustomPrompt="1"/>
          </p:nvPr>
        </p:nvSpPr>
        <p:spPr>
          <a:xfrm>
            <a:off x="658812" y="2886075"/>
            <a:ext cx="4532313" cy="3228975"/>
          </a:xfrm>
        </p:spPr>
        <p:txBody>
          <a:bodyPr anchor="b" anchorCtr="0"/>
          <a:lstStyle>
            <a:lvl1pPr marL="0" indent="0" algn="l">
              <a:buFontTx/>
              <a:buNone/>
              <a:defRPr sz="3300" b="1">
                <a:solidFill>
                  <a:schemeClr val="bg1"/>
                </a:solidFill>
                <a:latin typeface="+mj-lt"/>
              </a:defRPr>
            </a:lvl1pPr>
            <a:lvl2pPr marL="144000" indent="0" algn="ctr">
              <a:buFontTx/>
              <a:buNone/>
              <a:defRPr>
                <a:solidFill>
                  <a:schemeClr val="bg1"/>
                </a:solidFill>
                <a:latin typeface="+mj-lt"/>
              </a:defRPr>
            </a:lvl2pPr>
            <a:lvl3pPr marL="288000" indent="0" algn="ctr">
              <a:buFontTx/>
              <a:buNone/>
              <a:defRPr>
                <a:solidFill>
                  <a:schemeClr val="bg1"/>
                </a:solidFill>
                <a:latin typeface="+mj-lt"/>
              </a:defRPr>
            </a:lvl3pPr>
            <a:lvl4pPr marL="432000" indent="0" algn="ctr">
              <a:buFontTx/>
              <a:buNone/>
              <a:defRPr>
                <a:solidFill>
                  <a:schemeClr val="bg1"/>
                </a:solidFill>
                <a:latin typeface="+mj-lt"/>
              </a:defRPr>
            </a:lvl4pPr>
            <a:lvl5pPr marL="576000" indent="0" algn="ctr">
              <a:buFontTx/>
              <a:buNone/>
              <a:defRPr>
                <a:solidFill>
                  <a:schemeClr val="bg1"/>
                </a:solidFill>
                <a:latin typeface="+mj-lt"/>
              </a:defRPr>
            </a:lvl5pPr>
          </a:lstStyle>
          <a:p>
            <a:pPr lvl="0"/>
            <a:r>
              <a:rPr lang="da-DK"/>
              <a:t>Klik for at redigere tekst</a:t>
            </a:r>
          </a:p>
        </p:txBody>
      </p:sp>
    </p:spTree>
    <p:extLst>
      <p:ext uri="{BB962C8B-B14F-4D97-AF65-F5344CB8AC3E}">
        <p14:creationId xmlns:p14="http://schemas.microsoft.com/office/powerpoint/2010/main" val="1866798694"/>
      </p:ext>
    </p:extLst>
  </p:cSld>
  <p:clrMapOvr>
    <a:masterClrMapping/>
  </p:clrMapOvr>
  <p:extLst>
    <p:ext uri="{DCECCB84-F9BA-43D5-87BE-67443E8EF086}">
      <p15:sldGuideLst xmlns:p15="http://schemas.microsoft.com/office/powerpoint/2012/main">
        <p15:guide id="1" pos="415">
          <p15:clr>
            <a:srgbClr val="A4A3A4"/>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lutside -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7680" y="2225053"/>
            <a:ext cx="3282020" cy="2407895"/>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986500886"/>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om godt i gang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err="1">
                <a:solidFill>
                  <a:schemeClr val="accent2"/>
                </a:solidFill>
                <a:latin typeface="+mj-lt"/>
              </a:rPr>
              <a:t>Kom</a:t>
            </a:r>
            <a:r>
              <a:rPr lang="en-GB" sz="3200" b="1">
                <a:solidFill>
                  <a:schemeClr val="accent2"/>
                </a:solidFill>
                <a:latin typeface="+mj-lt"/>
              </a:rPr>
              <a:t> </a:t>
            </a:r>
            <a:r>
              <a:rPr lang="en-GB" sz="3200" b="1" err="1">
                <a:solidFill>
                  <a:schemeClr val="accent2"/>
                </a:solidFill>
                <a:latin typeface="+mj-lt"/>
              </a:rPr>
              <a:t>godt</a:t>
            </a:r>
            <a:r>
              <a:rPr lang="en-GB" sz="3200" b="1">
                <a:solidFill>
                  <a:schemeClr val="accent2"/>
                </a:solidFill>
                <a:latin typeface="+mj-lt"/>
              </a:rPr>
              <a:t> i gang med din PowerPoint</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42913" y="1808163"/>
            <a:ext cx="4885605" cy="4088745"/>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SLIDESKABELONER</a:t>
            </a:r>
          </a:p>
          <a:p>
            <a:pPr marL="0" indent="0" algn="l">
              <a:lnSpc>
                <a:spcPct val="110000"/>
              </a:lnSpc>
              <a:spcBef>
                <a:spcPts val="1200"/>
              </a:spcBef>
              <a:buSzPct val="80000"/>
              <a:buFont typeface="Arial" panose="020B0604020202020204" pitchFamily="34" charset="0"/>
              <a:buNone/>
            </a:pPr>
            <a:r>
              <a:rPr lang="en-US" sz="1000" b="0">
                <a:solidFill>
                  <a:schemeClr val="accent2"/>
                </a:solidFill>
              </a:rPr>
              <a:t>Denne PowerPoint-</a:t>
            </a:r>
            <a:r>
              <a:rPr lang="en-US" sz="1000" b="0" err="1">
                <a:solidFill>
                  <a:schemeClr val="accent2"/>
                </a:solidFill>
              </a:rPr>
              <a:t>skabelon</a:t>
            </a:r>
            <a:r>
              <a:rPr lang="en-US" sz="1000" b="0">
                <a:solidFill>
                  <a:schemeClr val="accent2"/>
                </a:solidFill>
              </a:rPr>
              <a:t> </a:t>
            </a:r>
            <a:r>
              <a:rPr lang="en-US" sz="1000" b="0" err="1">
                <a:solidFill>
                  <a:schemeClr val="accent2"/>
                </a:solidFill>
              </a:rPr>
              <a:t>indeholder</a:t>
            </a:r>
            <a:r>
              <a:rPr lang="en-US" sz="1000" b="0">
                <a:solidFill>
                  <a:schemeClr val="accent2"/>
                </a:solidFill>
              </a:rPr>
              <a:t> 30 </a:t>
            </a:r>
            <a:r>
              <a:rPr lang="en-US" sz="1000" b="0" err="1">
                <a:solidFill>
                  <a:schemeClr val="accent2"/>
                </a:solidFill>
              </a:rPr>
              <a:t>prædefinerede</a:t>
            </a:r>
            <a:r>
              <a:rPr lang="en-US" sz="1000" b="0">
                <a:solidFill>
                  <a:schemeClr val="accent2"/>
                </a:solidFill>
              </a:rPr>
              <a:t> </a:t>
            </a:r>
            <a:r>
              <a:rPr lang="en-US" sz="1000" b="0" err="1">
                <a:solidFill>
                  <a:schemeClr val="accent2"/>
                </a:solidFill>
              </a:rPr>
              <a:t>slidelayouts</a:t>
            </a:r>
            <a:r>
              <a:rPr lang="en-US" sz="1000" b="0">
                <a:solidFill>
                  <a:schemeClr val="accent2"/>
                </a:solidFill>
              </a:rPr>
              <a:t>, </a:t>
            </a:r>
            <a:r>
              <a:rPr lang="en-US" sz="1000" b="0" err="1">
                <a:solidFill>
                  <a:schemeClr val="accent2"/>
                </a:solidFill>
              </a:rPr>
              <a:t>som</a:t>
            </a:r>
            <a:r>
              <a:rPr lang="en-US" sz="1000" b="0">
                <a:solidFill>
                  <a:schemeClr val="accent2"/>
                </a:solidFill>
              </a:rPr>
              <a:t> du </a:t>
            </a:r>
            <a:r>
              <a:rPr lang="en-US" sz="1000" b="0" err="1">
                <a:solidFill>
                  <a:schemeClr val="accent2"/>
                </a:solidFill>
              </a:rPr>
              <a:t>kan</a:t>
            </a:r>
            <a:r>
              <a:rPr lang="en-US" sz="1000" b="0">
                <a:solidFill>
                  <a:schemeClr val="accent2"/>
                </a:solidFill>
              </a:rPr>
              <a:t> </a:t>
            </a:r>
            <a:r>
              <a:rPr lang="en-US" sz="1000" b="0" err="1">
                <a:solidFill>
                  <a:schemeClr val="accent2"/>
                </a:solidFill>
              </a:rPr>
              <a:t>bruge</a:t>
            </a:r>
            <a:r>
              <a:rPr lang="en-US" sz="1000" b="0">
                <a:solidFill>
                  <a:schemeClr val="accent2"/>
                </a:solidFill>
              </a:rPr>
              <a:t> </a:t>
            </a:r>
            <a:r>
              <a:rPr lang="en-US" sz="1000" b="0" err="1">
                <a:solidFill>
                  <a:schemeClr val="accent2"/>
                </a:solidFill>
              </a:rPr>
              <a:t>til</a:t>
            </a:r>
            <a:r>
              <a:rPr lang="en-US" sz="1000" b="0">
                <a:solidFill>
                  <a:schemeClr val="accent2"/>
                </a:solidFill>
              </a:rPr>
              <a:t> din </a:t>
            </a:r>
            <a:r>
              <a:rPr lang="en-US" sz="1000" b="0" err="1">
                <a:solidFill>
                  <a:schemeClr val="accent2"/>
                </a:solidFill>
              </a:rPr>
              <a:t>præsentation</a:t>
            </a:r>
            <a:r>
              <a:rPr lang="en-US" sz="1000" b="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b="0">
                <a:solidFill>
                  <a:schemeClr val="accent2"/>
                </a:solidFill>
              </a:rPr>
              <a:t>Du finder de 30 </a:t>
            </a:r>
            <a:r>
              <a:rPr lang="en-US" sz="1000" b="0" err="1">
                <a:solidFill>
                  <a:schemeClr val="accent2"/>
                </a:solidFill>
              </a:rPr>
              <a:t>slidelayouts</a:t>
            </a:r>
            <a:r>
              <a:rPr lang="en-US" sz="1000" b="0">
                <a:solidFill>
                  <a:schemeClr val="accent2"/>
                </a:solidFill>
              </a:rPr>
              <a:t> </a:t>
            </a:r>
            <a:r>
              <a:rPr lang="en-US" sz="1000" b="0" err="1">
                <a:solidFill>
                  <a:schemeClr val="accent2"/>
                </a:solidFill>
              </a:rPr>
              <a:t>ved</a:t>
            </a:r>
            <a:r>
              <a:rPr lang="en-US" sz="1000" b="0">
                <a:solidFill>
                  <a:schemeClr val="accent2"/>
                </a:solidFill>
              </a:rPr>
              <a:t> </a:t>
            </a:r>
            <a:r>
              <a:rPr lang="en-US" sz="1000" b="0" err="1">
                <a:solidFill>
                  <a:schemeClr val="accent2"/>
                </a:solidFill>
              </a:rPr>
              <a:t>enten</a:t>
            </a:r>
            <a:r>
              <a:rPr lang="en-US" sz="1000" b="0">
                <a:solidFill>
                  <a:schemeClr val="accent2"/>
                </a:solidFill>
              </a:rPr>
              <a:t> at </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oprette</a:t>
            </a:r>
            <a:r>
              <a:rPr lang="en-US" sz="1000" b="0">
                <a:solidFill>
                  <a:schemeClr val="accent2"/>
                </a:solidFill>
              </a:rPr>
              <a:t> </a:t>
            </a:r>
            <a:r>
              <a:rPr lang="en-US" sz="1000" b="0" err="1">
                <a:solidFill>
                  <a:schemeClr val="accent2"/>
                </a:solidFill>
              </a:rPr>
              <a:t>en</a:t>
            </a:r>
            <a:r>
              <a:rPr lang="en-US" sz="1000" b="0">
                <a:solidFill>
                  <a:schemeClr val="accent2"/>
                </a:solidFill>
              </a:rPr>
              <a:t> </a:t>
            </a:r>
            <a:r>
              <a:rPr lang="en-US" sz="1000" b="0" err="1">
                <a:solidFill>
                  <a:schemeClr val="accent2"/>
                </a:solidFill>
              </a:rPr>
              <a:t>ny</a:t>
            </a:r>
            <a:r>
              <a:rPr lang="en-US" sz="1000" b="0">
                <a:solidFill>
                  <a:schemeClr val="accent2"/>
                </a:solidFill>
              </a:rPr>
              <a:t> slide </a:t>
            </a:r>
            <a:r>
              <a:rPr lang="en-US" sz="1000" b="0" err="1">
                <a:solidFill>
                  <a:schemeClr val="accent2"/>
                </a:solidFill>
              </a:rPr>
              <a:t>og</a:t>
            </a:r>
            <a:r>
              <a:rPr lang="en-US" sz="1000" b="0">
                <a:solidFill>
                  <a:schemeClr val="accent2"/>
                </a:solidFill>
              </a:rPr>
              <a:t> </a:t>
            </a:r>
            <a:r>
              <a:rPr lang="en-US" sz="1000" b="0" err="1">
                <a:solidFill>
                  <a:schemeClr val="accent2"/>
                </a:solidFill>
              </a:rPr>
              <a:t>højreklikke</a:t>
            </a:r>
            <a:r>
              <a:rPr lang="en-US" sz="1000" b="0">
                <a:solidFill>
                  <a:schemeClr val="accent2"/>
                </a:solidFill>
              </a:rPr>
              <a:t> </a:t>
            </a:r>
            <a:r>
              <a:rPr lang="en-US" sz="1000" b="0" err="1">
                <a:solidFill>
                  <a:schemeClr val="accent2"/>
                </a:solidFill>
              </a:rPr>
              <a:t>på</a:t>
            </a:r>
            <a:r>
              <a:rPr lang="en-US" sz="1000" b="0">
                <a:solidFill>
                  <a:schemeClr val="accent2"/>
                </a:solidFill>
              </a:rPr>
              <a:t> den. </a:t>
            </a:r>
            <a:r>
              <a:rPr lang="en-US" sz="1000" b="0" err="1">
                <a:solidFill>
                  <a:schemeClr val="accent2"/>
                </a:solidFill>
              </a:rPr>
              <a:t>Vælg</a:t>
            </a:r>
            <a:r>
              <a:rPr lang="en-US" sz="1000" b="0">
                <a:solidFill>
                  <a:schemeClr val="accent2"/>
                </a:solidFill>
              </a:rPr>
              <a:t> </a:t>
            </a:r>
            <a:r>
              <a:rPr lang="en-US" sz="1000" b="0" err="1">
                <a:solidFill>
                  <a:schemeClr val="accent2"/>
                </a:solidFill>
              </a:rPr>
              <a:t>herefter</a:t>
            </a:r>
            <a:r>
              <a:rPr lang="en-US" sz="1000" b="0">
                <a:solidFill>
                  <a:schemeClr val="accent2"/>
                </a:solidFill>
              </a:rPr>
              <a:t> </a:t>
            </a:r>
            <a:r>
              <a:rPr lang="en-US" sz="1000" b="1">
                <a:solidFill>
                  <a:schemeClr val="accent2"/>
                </a:solidFill>
              </a:rPr>
              <a:t>Layout</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klik</a:t>
            </a:r>
            <a:r>
              <a:rPr lang="en-US" sz="1000" b="0">
                <a:solidFill>
                  <a:schemeClr val="accent2"/>
                </a:solidFill>
              </a:rPr>
              <a:t> </a:t>
            </a:r>
            <a:r>
              <a:rPr lang="en-US" sz="1000" b="0" err="1">
                <a:solidFill>
                  <a:schemeClr val="accent2"/>
                </a:solidFill>
              </a:rPr>
              <a:t>på</a:t>
            </a:r>
            <a:r>
              <a:rPr lang="en-US" sz="1000" b="0">
                <a:solidFill>
                  <a:schemeClr val="accent2"/>
                </a:solidFill>
              </a:rPr>
              <a:t> det layout, du </a:t>
            </a:r>
            <a:r>
              <a:rPr lang="en-US" sz="1000" b="0" err="1">
                <a:solidFill>
                  <a:schemeClr val="accent2"/>
                </a:solidFill>
              </a:rPr>
              <a:t>ønsker</a:t>
            </a:r>
            <a:r>
              <a:rPr lang="en-US" sz="1000" b="0">
                <a:solidFill>
                  <a:schemeClr val="accent2"/>
                </a:solidFill>
              </a:rPr>
              <a:t> at </a:t>
            </a:r>
            <a:r>
              <a:rPr lang="en-US" sz="1000" b="0" err="1">
                <a:solidFill>
                  <a:schemeClr val="accent2"/>
                </a:solidFill>
              </a:rPr>
              <a:t>bruge</a:t>
            </a:r>
            <a:r>
              <a:rPr lang="en-US" sz="1000" b="0">
                <a:solidFill>
                  <a:schemeClr val="accent2"/>
                </a:solidFill>
              </a:rPr>
              <a:t>. </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vælge</a:t>
            </a:r>
            <a:r>
              <a:rPr lang="en-US" sz="1000" b="0">
                <a:solidFill>
                  <a:schemeClr val="accent2"/>
                </a:solidFill>
              </a:rPr>
              <a:t> </a:t>
            </a:r>
            <a:r>
              <a:rPr lang="en-US" sz="1000" b="1">
                <a:solidFill>
                  <a:schemeClr val="accent2"/>
                </a:solidFill>
              </a:rPr>
              <a:t>Ny slide</a:t>
            </a:r>
            <a:r>
              <a:rPr lang="en-US" sz="1000" b="0">
                <a:solidFill>
                  <a:schemeClr val="accent2"/>
                </a:solidFill>
              </a:rPr>
              <a:t> i </a:t>
            </a:r>
            <a:r>
              <a:rPr lang="en-US" sz="1000" b="0" err="1">
                <a:solidFill>
                  <a:schemeClr val="accent2"/>
                </a:solidFill>
              </a:rPr>
              <a:t>menuen</a:t>
            </a:r>
            <a:r>
              <a:rPr lang="en-US" sz="1000" b="0">
                <a:solidFill>
                  <a:schemeClr val="accent2"/>
                </a:solidFill>
              </a:rPr>
              <a:t> </a:t>
            </a:r>
            <a:r>
              <a:rPr lang="en-US" sz="1000" b="0" err="1">
                <a:solidFill>
                  <a:schemeClr val="accent2"/>
                </a:solidFill>
              </a:rPr>
              <a:t>øverst</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klik</a:t>
            </a:r>
            <a:r>
              <a:rPr lang="en-US" sz="1000" b="0">
                <a:solidFill>
                  <a:schemeClr val="accent2"/>
                </a:solidFill>
              </a:rPr>
              <a:t> </a:t>
            </a:r>
            <a:r>
              <a:rPr lang="en-US" sz="1000" b="0" err="1">
                <a:solidFill>
                  <a:schemeClr val="accent2"/>
                </a:solidFill>
              </a:rPr>
              <a:t>derefter</a:t>
            </a:r>
            <a:r>
              <a:rPr lang="en-US" sz="1000" b="0">
                <a:solidFill>
                  <a:schemeClr val="accent2"/>
                </a:solidFill>
              </a:rPr>
              <a:t> </a:t>
            </a:r>
            <a:r>
              <a:rPr lang="en-US" sz="1000" b="0" err="1">
                <a:solidFill>
                  <a:schemeClr val="accent2"/>
                </a:solidFill>
              </a:rPr>
              <a:t>på</a:t>
            </a:r>
            <a:r>
              <a:rPr lang="en-US" sz="1000" b="0">
                <a:solidFill>
                  <a:schemeClr val="accent2"/>
                </a:solidFill>
              </a:rPr>
              <a:t> den </a:t>
            </a:r>
            <a:r>
              <a:rPr lang="en-US" sz="1000" b="0" err="1">
                <a:solidFill>
                  <a:schemeClr val="accent2"/>
                </a:solidFill>
              </a:rPr>
              <a:t>ønskede</a:t>
            </a:r>
            <a:r>
              <a:rPr lang="en-US" sz="1000" b="0">
                <a:solidFill>
                  <a:schemeClr val="accent2"/>
                </a:solidFill>
              </a:rPr>
              <a:t> </a:t>
            </a:r>
            <a:r>
              <a:rPr lang="en-US" sz="1000" b="0" err="1">
                <a:solidFill>
                  <a:schemeClr val="accent2"/>
                </a:solidFill>
              </a:rPr>
              <a:t>slideskabelon</a:t>
            </a:r>
            <a:r>
              <a:rPr lang="en-US" sz="1000" b="0">
                <a:solidFill>
                  <a:schemeClr val="accent2"/>
                </a:solidFill>
              </a:rPr>
              <a:t>.</a:t>
            </a:r>
          </a:p>
          <a:p>
            <a:pPr marL="0" indent="0" algn="l">
              <a:lnSpc>
                <a:spcPct val="110000"/>
              </a:lnSpc>
              <a:spcBef>
                <a:spcPts val="1200"/>
              </a:spcBef>
              <a:buSzPct val="80000"/>
              <a:buFont typeface="Arial" panose="020B0604020202020204" pitchFamily="34" charset="0"/>
              <a:buNone/>
            </a:pPr>
            <a:r>
              <a:rPr lang="en-US" sz="1000" b="0" err="1">
                <a:solidFill>
                  <a:schemeClr val="accent2"/>
                </a:solidFill>
              </a:rPr>
              <a:t>Pakken</a:t>
            </a:r>
            <a:r>
              <a:rPr lang="en-US" sz="1000" b="0">
                <a:solidFill>
                  <a:schemeClr val="accent2"/>
                </a:solidFill>
              </a:rPr>
              <a:t> </a:t>
            </a:r>
            <a:r>
              <a:rPr lang="en-US" sz="1000" b="0" err="1">
                <a:solidFill>
                  <a:schemeClr val="accent2"/>
                </a:solidFill>
              </a:rPr>
              <a:t>inkluderer</a:t>
            </a:r>
            <a:r>
              <a:rPr lang="en-US" sz="1000" b="0">
                <a:solidFill>
                  <a:schemeClr val="accent2"/>
                </a:solidFill>
              </a:rPr>
              <a:t>:</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4 </a:t>
            </a:r>
            <a:r>
              <a:rPr lang="en-US" sz="1000" b="0" err="1">
                <a:solidFill>
                  <a:schemeClr val="accent2"/>
                </a:solidFill>
              </a:rPr>
              <a:t>forskellige</a:t>
            </a:r>
            <a:r>
              <a:rPr lang="en-US" sz="1000" b="0">
                <a:solidFill>
                  <a:schemeClr val="accent2"/>
                </a:solidFill>
              </a:rPr>
              <a:t> </a:t>
            </a:r>
            <a:r>
              <a:rPr lang="en-US" sz="1000" b="0" err="1">
                <a:solidFill>
                  <a:schemeClr val="accent2"/>
                </a:solidFill>
              </a:rPr>
              <a:t>titelslides</a:t>
            </a:r>
            <a:r>
              <a:rPr lang="en-US" sz="1000" b="0">
                <a:solidFill>
                  <a:schemeClr val="accent2"/>
                </a:solidFill>
              </a:rPr>
              <a:t> med </a:t>
            </a:r>
            <a:r>
              <a:rPr lang="en-US" sz="1000" b="0" err="1">
                <a:solidFill>
                  <a:schemeClr val="accent2"/>
                </a:solidFill>
              </a:rPr>
              <a:t>og</a:t>
            </a:r>
            <a:r>
              <a:rPr lang="en-US" sz="1000" b="0">
                <a:solidFill>
                  <a:schemeClr val="accent2"/>
                </a:solidFill>
              </a:rPr>
              <a:t> </a:t>
            </a:r>
            <a:r>
              <a:rPr lang="en-US" sz="1000" b="0" err="1">
                <a:solidFill>
                  <a:schemeClr val="accent2"/>
                </a:solidFill>
              </a:rPr>
              <a:t>uden</a:t>
            </a:r>
            <a:r>
              <a:rPr lang="en-US" sz="1000" b="0">
                <a:solidFill>
                  <a:schemeClr val="accent2"/>
                </a:solidFill>
              </a:rPr>
              <a:t> </a:t>
            </a:r>
            <a:r>
              <a:rPr lang="en-US" sz="1000" b="0" err="1">
                <a:solidFill>
                  <a:schemeClr val="accent2"/>
                </a:solidFill>
              </a:rPr>
              <a:t>billede</a:t>
            </a:r>
            <a:r>
              <a:rPr lang="en-US" sz="1000" b="0">
                <a:solidFill>
                  <a:schemeClr val="accent2"/>
                </a:solidFill>
              </a:rPr>
              <a:t> </a:t>
            </a:r>
            <a:r>
              <a:rPr lang="en-US" sz="1000" b="0" err="1">
                <a:solidFill>
                  <a:schemeClr val="accent2"/>
                </a:solidFill>
              </a:rPr>
              <a:t>og</a:t>
            </a:r>
            <a:r>
              <a:rPr lang="en-US" sz="1000" b="0">
                <a:solidFill>
                  <a:schemeClr val="accent2"/>
                </a:solidFill>
              </a:rPr>
              <a:t> med </a:t>
            </a:r>
            <a:r>
              <a:rPr lang="en-US" sz="1000" b="0" err="1">
                <a:solidFill>
                  <a:schemeClr val="accent2"/>
                </a:solidFill>
              </a:rPr>
              <a:t>hhv</a:t>
            </a:r>
            <a:r>
              <a:rPr lang="en-US" sz="1000" b="0">
                <a:solidFill>
                  <a:schemeClr val="accent2"/>
                </a:solidFill>
              </a:rPr>
              <a:t>. </a:t>
            </a:r>
            <a:r>
              <a:rPr lang="en-US" sz="1000" b="0" err="1">
                <a:solidFill>
                  <a:schemeClr val="accent2"/>
                </a:solidFill>
              </a:rPr>
              <a:t>lige</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og</a:t>
            </a:r>
            <a:r>
              <a:rPr lang="en-US" sz="1000" b="0">
                <a:solidFill>
                  <a:schemeClr val="accent2"/>
                </a:solidFill>
              </a:rPr>
              <a:t> </a:t>
            </a:r>
            <a:r>
              <a:rPr lang="en-US" sz="1000" b="0" err="1">
                <a:solidFill>
                  <a:schemeClr val="accent2"/>
                </a:solidFill>
              </a:rPr>
              <a:t>tiltet</a:t>
            </a:r>
            <a:r>
              <a:rPr lang="en-US" sz="1000" b="0">
                <a:solidFill>
                  <a:schemeClr val="accent2"/>
                </a:solidFill>
              </a:rPr>
              <a:t> billed</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To agenda-slides</a:t>
            </a: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13 </a:t>
            </a:r>
            <a:r>
              <a:rPr lang="en-US" sz="1000" b="0" err="1">
                <a:solidFill>
                  <a:schemeClr val="accent2"/>
                </a:solidFill>
              </a:rPr>
              <a:t>forskellige</a:t>
            </a:r>
            <a:r>
              <a:rPr lang="en-US" sz="1000" b="0">
                <a:solidFill>
                  <a:schemeClr val="accent2"/>
                </a:solidFill>
              </a:rPr>
              <a:t> </a:t>
            </a:r>
            <a:r>
              <a:rPr lang="en-US" sz="1000" b="0" err="1">
                <a:solidFill>
                  <a:schemeClr val="accent2"/>
                </a:solidFill>
              </a:rPr>
              <a:t>indholdsslides</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3 </a:t>
            </a:r>
            <a:r>
              <a:rPr lang="en-US" sz="1000" b="0" err="1">
                <a:solidFill>
                  <a:schemeClr val="accent2"/>
                </a:solidFill>
              </a:rPr>
              <a:t>slideskabeloner</a:t>
            </a:r>
            <a:r>
              <a:rPr lang="en-US" sz="1000" b="0">
                <a:solidFill>
                  <a:schemeClr val="accent2"/>
                </a:solidFill>
              </a:rPr>
              <a:t> </a:t>
            </a:r>
            <a:r>
              <a:rPr lang="en-US" sz="1000" b="0" err="1">
                <a:solidFill>
                  <a:schemeClr val="accent2"/>
                </a:solidFill>
              </a:rPr>
              <a:t>til</a:t>
            </a:r>
            <a:r>
              <a:rPr lang="en-US" sz="1000" b="0">
                <a:solidFill>
                  <a:schemeClr val="accent2"/>
                </a:solidFill>
              </a:rPr>
              <a:t> </a:t>
            </a:r>
            <a:r>
              <a:rPr lang="en-US" sz="1000" b="0" err="1">
                <a:solidFill>
                  <a:schemeClr val="accent2"/>
                </a:solidFill>
              </a:rPr>
              <a:t>citater</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3 </a:t>
            </a:r>
            <a:r>
              <a:rPr lang="en-US" sz="1000" b="0" err="1">
                <a:solidFill>
                  <a:schemeClr val="accent2"/>
                </a:solidFill>
              </a:rPr>
              <a:t>breakslides</a:t>
            </a:r>
            <a:r>
              <a:rPr lang="en-US" sz="1000" b="0">
                <a:solidFill>
                  <a:schemeClr val="accent2"/>
                </a:solidFill>
              </a:rPr>
              <a:t>, </a:t>
            </a:r>
            <a:r>
              <a:rPr lang="en-US" sz="1000" b="0" err="1">
                <a:solidFill>
                  <a:schemeClr val="accent2"/>
                </a:solidFill>
              </a:rPr>
              <a:t>som</a:t>
            </a:r>
            <a:r>
              <a:rPr lang="en-US" sz="1000" b="0">
                <a:solidFill>
                  <a:schemeClr val="accent2"/>
                </a:solidFill>
              </a:rPr>
              <a:t> </a:t>
            </a:r>
            <a:r>
              <a:rPr lang="en-US" sz="1000" b="0" err="1">
                <a:solidFill>
                  <a:schemeClr val="accent2"/>
                </a:solidFill>
              </a:rPr>
              <a:t>kan</a:t>
            </a:r>
            <a:r>
              <a:rPr lang="en-US" sz="1000" b="0">
                <a:solidFill>
                  <a:schemeClr val="accent2"/>
                </a:solidFill>
              </a:rPr>
              <a:t> </a:t>
            </a:r>
            <a:r>
              <a:rPr lang="en-US" sz="1000" b="0" err="1">
                <a:solidFill>
                  <a:schemeClr val="accent2"/>
                </a:solidFill>
              </a:rPr>
              <a:t>bruges</a:t>
            </a:r>
            <a:r>
              <a:rPr lang="en-US" sz="1000" b="0">
                <a:solidFill>
                  <a:schemeClr val="accent2"/>
                </a:solidFill>
              </a:rPr>
              <a:t> </a:t>
            </a:r>
            <a:r>
              <a:rPr lang="en-US" sz="1000" b="0" err="1">
                <a:solidFill>
                  <a:schemeClr val="accent2"/>
                </a:solidFill>
              </a:rPr>
              <a:t>til</a:t>
            </a:r>
            <a:r>
              <a:rPr lang="en-US" sz="1000" b="0">
                <a:solidFill>
                  <a:schemeClr val="accent2"/>
                </a:solidFill>
              </a:rPr>
              <a:t> at lave pauser I din </a:t>
            </a:r>
            <a:r>
              <a:rPr lang="en-US" sz="1000" b="0" err="1">
                <a:solidFill>
                  <a:schemeClr val="accent2"/>
                </a:solidFill>
              </a:rPr>
              <a:t>præsentation</a:t>
            </a:r>
            <a:endParaRPr lang="en-US" sz="1000" b="0">
              <a:solidFill>
                <a:schemeClr val="accent2"/>
              </a:solidFill>
            </a:endParaRPr>
          </a:p>
          <a:p>
            <a:pPr marL="171450" indent="-171450" algn="l">
              <a:lnSpc>
                <a:spcPct val="110000"/>
              </a:lnSpc>
              <a:spcBef>
                <a:spcPts val="1200"/>
              </a:spcBef>
              <a:buSzPct val="80000"/>
              <a:buFont typeface="Arial" panose="020B0604020202020204" pitchFamily="34" charset="0"/>
              <a:buChar char="•"/>
            </a:pPr>
            <a:r>
              <a:rPr lang="en-US" sz="1000" b="0">
                <a:solidFill>
                  <a:schemeClr val="accent2"/>
                </a:solidFill>
              </a:rPr>
              <a:t>2 slut-slides</a:t>
            </a:r>
          </a:p>
          <a:p>
            <a:pPr marL="171450" indent="-171450" algn="l">
              <a:lnSpc>
                <a:spcPct val="110000"/>
              </a:lnSpc>
              <a:spcBef>
                <a:spcPts val="1200"/>
              </a:spcBef>
              <a:buSzPct val="80000"/>
              <a:buFont typeface="Arial" panose="020B0604020202020204" pitchFamily="34" charset="0"/>
              <a:buChar char="•"/>
            </a:pPr>
            <a:r>
              <a:rPr lang="en-US" sz="1000" b="0" err="1">
                <a:solidFill>
                  <a:schemeClr val="accent2"/>
                </a:solidFill>
              </a:rPr>
              <a:t>En</a:t>
            </a:r>
            <a:r>
              <a:rPr lang="en-US" sz="1000" b="0">
                <a:solidFill>
                  <a:schemeClr val="accent2"/>
                </a:solidFill>
              </a:rPr>
              <a:t> </a:t>
            </a:r>
            <a:r>
              <a:rPr lang="en-US" sz="1000" b="0" err="1">
                <a:solidFill>
                  <a:schemeClr val="accent2"/>
                </a:solidFill>
              </a:rPr>
              <a:t>række</a:t>
            </a:r>
            <a:r>
              <a:rPr lang="en-US" sz="1000" b="0">
                <a:solidFill>
                  <a:schemeClr val="accent2"/>
                </a:solidFill>
              </a:rPr>
              <a:t> </a:t>
            </a:r>
            <a:r>
              <a:rPr lang="en-US" sz="1000" b="0" err="1">
                <a:solidFill>
                  <a:schemeClr val="accent2"/>
                </a:solidFill>
              </a:rPr>
              <a:t>ekstraslides</a:t>
            </a:r>
            <a:r>
              <a:rPr lang="en-US" sz="1000" b="0">
                <a:solidFill>
                  <a:schemeClr val="accent2"/>
                </a:solidFill>
              </a:rPr>
              <a:t> med </a:t>
            </a:r>
            <a:r>
              <a:rPr lang="en-US" sz="1000" b="0" err="1">
                <a:solidFill>
                  <a:schemeClr val="accent2"/>
                </a:solidFill>
              </a:rPr>
              <a:t>ikoner</a:t>
            </a:r>
            <a:r>
              <a:rPr lang="en-US" sz="1000" b="0">
                <a:solidFill>
                  <a:schemeClr val="accent2"/>
                </a:solidFill>
              </a:rPr>
              <a:t>, du </a:t>
            </a:r>
            <a:r>
              <a:rPr lang="en-US" sz="1000" b="0" err="1">
                <a:solidFill>
                  <a:schemeClr val="accent2"/>
                </a:solidFill>
              </a:rPr>
              <a:t>kan</a:t>
            </a:r>
            <a:r>
              <a:rPr lang="en-US" sz="1000" b="0">
                <a:solidFill>
                  <a:schemeClr val="accent2"/>
                </a:solidFill>
              </a:rPr>
              <a:t> </a:t>
            </a:r>
            <a:r>
              <a:rPr lang="en-US" sz="1000" b="0" err="1">
                <a:solidFill>
                  <a:schemeClr val="accent2"/>
                </a:solidFill>
              </a:rPr>
              <a:t>bruge</a:t>
            </a:r>
            <a:r>
              <a:rPr lang="en-US" sz="1000" b="0">
                <a:solidFill>
                  <a:schemeClr val="accent2"/>
                </a:solidFill>
              </a:rPr>
              <a:t> i din </a:t>
            </a:r>
            <a:r>
              <a:rPr lang="en-US" sz="1000" b="0" err="1">
                <a:solidFill>
                  <a:schemeClr val="accent2"/>
                </a:solidFill>
              </a:rPr>
              <a:t>præsentation</a:t>
            </a:r>
            <a:endParaRPr lang="en-US" sz="1000" b="1">
              <a:solidFill>
                <a:schemeClr val="accent2"/>
              </a:solidFill>
            </a:endParaRPr>
          </a:p>
        </p:txBody>
      </p:sp>
      <p:pic>
        <p:nvPicPr>
          <p:cNvPr id="6" name="Billede 5">
            <a:extLst>
              <a:ext uri="{FF2B5EF4-FFF2-40B4-BE49-F238E27FC236}">
                <a16:creationId xmlns:a16="http://schemas.microsoft.com/office/drawing/2014/main" id="{B106F1CA-5480-D144-EBEC-AD73A2F80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9595" y="1808164"/>
            <a:ext cx="4489492" cy="2547626"/>
          </a:xfrm>
          <a:prstGeom prst="rect">
            <a:avLst/>
          </a:prstGeom>
          <a:ln>
            <a:solidFill>
              <a:schemeClr val="bg1">
                <a:lumMod val="65000"/>
              </a:schemeClr>
            </a:solidFill>
          </a:ln>
          <a:effectLst/>
        </p:spPr>
      </p:pic>
      <p:pic>
        <p:nvPicPr>
          <p:cNvPr id="8" name="Billede 7">
            <a:extLst>
              <a:ext uri="{FF2B5EF4-FFF2-40B4-BE49-F238E27FC236}">
                <a16:creationId xmlns:a16="http://schemas.microsoft.com/office/drawing/2014/main" id="{7F51A3D6-FC43-94D0-176B-F6808559E8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
          <a:stretch/>
        </p:blipFill>
        <p:spPr>
          <a:xfrm>
            <a:off x="5948596" y="3766471"/>
            <a:ext cx="2721413" cy="2547626"/>
          </a:xfrm>
          <a:prstGeom prst="rect">
            <a:avLst/>
          </a:prstGeom>
          <a:ln>
            <a:solidFill>
              <a:schemeClr val="bg1">
                <a:lumMod val="65000"/>
              </a:schemeClr>
            </a:solidFill>
          </a:ln>
          <a:effectLst/>
        </p:spPr>
      </p:pic>
      <p:cxnSp>
        <p:nvCxnSpPr>
          <p:cNvPr id="7" name="Connector: Elbow 6">
            <a:extLst>
              <a:ext uri="{FF2B5EF4-FFF2-40B4-BE49-F238E27FC236}">
                <a16:creationId xmlns:a16="http://schemas.microsoft.com/office/drawing/2014/main" id="{999C3E99-9EAC-BE72-6D99-9E1E90E33D3A}"/>
              </a:ext>
            </a:extLst>
          </p:cNvPr>
          <p:cNvCxnSpPr>
            <a:cxnSpLocks/>
          </p:cNvCxnSpPr>
          <p:nvPr userDrawn="1"/>
        </p:nvCxnSpPr>
        <p:spPr>
          <a:xfrm>
            <a:off x="5446059" y="3005418"/>
            <a:ext cx="2501745" cy="385748"/>
          </a:xfrm>
          <a:prstGeom prst="bentConnector3">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DB5DDA2E-842B-78E2-A1AF-6E7317E243D2}"/>
              </a:ext>
            </a:extLst>
          </p:cNvPr>
          <p:cNvCxnSpPr>
            <a:cxnSpLocks/>
          </p:cNvCxnSpPr>
          <p:nvPr userDrawn="1"/>
        </p:nvCxnSpPr>
        <p:spPr>
          <a:xfrm>
            <a:off x="5328518" y="3512938"/>
            <a:ext cx="593566" cy="541350"/>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8F57362-3788-0E71-4A30-1B12BA5813F0}"/>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34" name="TextBox 33">
            <a:extLst>
              <a:ext uri="{FF2B5EF4-FFF2-40B4-BE49-F238E27FC236}">
                <a16:creationId xmlns:a16="http://schemas.microsoft.com/office/drawing/2014/main" id="{059E6313-5834-BCBE-AD1B-F9EE53E32912}"/>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Tree>
    <p:extLst>
      <p:ext uri="{BB962C8B-B14F-4D97-AF65-F5344CB8AC3E}">
        <p14:creationId xmlns:p14="http://schemas.microsoft.com/office/powerpoint/2010/main" val="19801957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ps og tricks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9440AD-C1DF-F6DE-393A-95460E52C0D9}"/>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7" name="TextBox 26">
            <a:extLst>
              <a:ext uri="{FF2B5EF4-FFF2-40B4-BE49-F238E27FC236}">
                <a16:creationId xmlns:a16="http://schemas.microsoft.com/office/drawing/2014/main" id="{754AB24C-91E2-3EE9-7786-DF0066E74DF7}"/>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8" name="Text Box 48">
            <a:extLst>
              <a:ext uri="{FF2B5EF4-FFF2-40B4-BE49-F238E27FC236}">
                <a16:creationId xmlns:a16="http://schemas.microsoft.com/office/drawing/2014/main" id="{2000A4DE-4225-3F4E-E875-A3C82A1D1B28}"/>
              </a:ext>
            </a:extLst>
          </p:cNvPr>
          <p:cNvSpPr txBox="1">
            <a:spLocks noChangeArrowheads="1"/>
          </p:cNvSpPr>
          <p:nvPr userDrawn="1"/>
        </p:nvSpPr>
        <p:spPr bwMode="auto">
          <a:xfrm>
            <a:off x="8266564" y="1806388"/>
            <a:ext cx="3734933"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ÆNDRE SLIDENUMMER, DATO OG/ELLER SIDEFOD</a:t>
            </a:r>
          </a:p>
          <a:p>
            <a:pPr marL="0" marR="0" indent="0" algn="l" defTabSz="1219170" rtl="0" eaLnBrk="1" fontAlgn="auto" latinLnBrk="0" hangingPunct="1">
              <a:lnSpc>
                <a:spcPct val="100000"/>
              </a:lnSpc>
              <a:spcAft>
                <a:spcPts val="800"/>
              </a:spcAft>
              <a:buClrTx/>
              <a:buSzTx/>
              <a:buFontTx/>
              <a:buNone/>
              <a:tabLst/>
              <a:defRPr/>
            </a:pPr>
            <a:r>
              <a:rPr lang="en-US" sz="1000" b="0" kern="1200" noProof="1">
                <a:solidFill>
                  <a:schemeClr val="tx1"/>
                </a:solidFill>
                <a:latin typeface="+mn-lt"/>
                <a:cs typeface="Arial" panose="020B0604020202020204" pitchFamily="34" charset="0"/>
              </a:rPr>
              <a:t>Gør dette til allersidst.</a:t>
            </a:r>
          </a:p>
          <a:p>
            <a:pPr marL="228600" indent="-228600" eaLnBrk="1" hangingPunct="1">
              <a:lnSpc>
                <a:spcPct val="100000"/>
              </a:lnSpc>
              <a:spcAft>
                <a:spcPts val="800"/>
              </a:spcAft>
              <a:buFont typeface="+mj-lt"/>
              <a:buAutoNum type="arabicPeriod"/>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Indsæt </a:t>
            </a:r>
            <a:r>
              <a:rPr lang="en-US" altLang="da-DK" sz="1000" b="0" noProof="1">
                <a:solidFill>
                  <a:schemeClr val="tx1"/>
                </a:solidFill>
                <a:latin typeface="+mn-lt"/>
                <a:cs typeface="Arial" panose="020B0604020202020204" pitchFamily="34" charset="0"/>
              </a:rPr>
              <a:t>i menuen øverst</a:t>
            </a:r>
            <a:endParaRPr lang="en-US" altLang="da-DK" sz="1000" b="0" strike="sngStrike" noProof="1">
              <a:solidFill>
                <a:schemeClr val="tx1"/>
              </a:solidFill>
              <a:latin typeface="+mn-lt"/>
              <a:cs typeface="Arial" panose="020B0604020202020204" pitchFamily="34" charset="0"/>
            </a:endParaRPr>
          </a:p>
          <a:p>
            <a:pPr marL="228600" indent="-228600" eaLnBrk="1" hangingPunct="1">
              <a:lnSpc>
                <a:spcPct val="100000"/>
              </a:lnSpc>
              <a:spcAft>
                <a:spcPts val="800"/>
              </a:spcAft>
              <a:buFont typeface="+mj-lt"/>
              <a:buAutoNum type="arabicPeriod"/>
              <a:defRPr/>
            </a:pPr>
            <a:r>
              <a:rPr lang="en-US" altLang="da-DK" sz="1000" b="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Slidenummer</a:t>
            </a:r>
            <a:r>
              <a:rPr lang="en-US" altLang="da-DK" sz="1000" b="0" noProof="1">
                <a:solidFill>
                  <a:schemeClr val="tx1"/>
                </a:solidFill>
                <a:latin typeface="+mn-lt"/>
                <a:cs typeface="Arial" panose="020B0604020202020204" pitchFamily="34" charset="0"/>
              </a:rPr>
              <a:t> </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Sørg for at der er sat flueben i </a:t>
            </a:r>
            <a:r>
              <a:rPr lang="en-US" sz="1000" b="1" noProof="1">
                <a:solidFill>
                  <a:schemeClr val="tx1"/>
                </a:solidFill>
                <a:latin typeface="+mn-lt"/>
                <a:cs typeface="Arial" panose="020B0604020202020204" pitchFamily="34" charset="0"/>
              </a:rPr>
              <a:t>Slidenummer</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evt. at sætte hak i</a:t>
            </a:r>
            <a:r>
              <a:rPr lang="en-US" sz="1000" b="1" noProof="1">
                <a:solidFill>
                  <a:schemeClr val="tx1"/>
                </a:solidFill>
                <a:latin typeface="+mn-lt"/>
                <a:cs typeface="Arial" panose="020B0604020202020204" pitchFamily="34" charset="0"/>
              </a:rPr>
              <a:t> Sidefod </a:t>
            </a:r>
            <a:r>
              <a:rPr lang="en-US" sz="1000" b="0" noProof="1">
                <a:solidFill>
                  <a:schemeClr val="tx1"/>
                </a:solidFill>
                <a:latin typeface="+mn-lt"/>
                <a:cs typeface="Arial" panose="020B0604020202020204" pitchFamily="34" charset="0"/>
              </a:rPr>
              <a:t>og skriv titlen på dit dokument under</a:t>
            </a:r>
            <a:r>
              <a:rPr lang="en-US" sz="1000" b="1" noProof="1">
                <a:solidFill>
                  <a:schemeClr val="tx1"/>
                </a:solidFill>
                <a:latin typeface="+mn-lt"/>
                <a:cs typeface="Arial" panose="020B0604020202020204" pitchFamily="34" charset="0"/>
              </a:rPr>
              <a:t> Præsentations titel, </a:t>
            </a:r>
            <a:r>
              <a:rPr lang="en-US" sz="1000" b="0" noProof="1">
                <a:solidFill>
                  <a:schemeClr val="tx1"/>
                </a:solidFill>
                <a:latin typeface="+mn-lt"/>
                <a:cs typeface="Arial" panose="020B0604020202020204" pitchFamily="34" charset="0"/>
              </a:rPr>
              <a:t>hvis du ønsker det</a:t>
            </a:r>
          </a:p>
          <a:p>
            <a:pPr marL="228600" indent="-228600" eaLnBrk="1" hangingPunct="1">
              <a:lnSpc>
                <a:spcPct val="100000"/>
              </a:lnSpc>
              <a:spcAft>
                <a:spcPts val="800"/>
              </a:spcAft>
              <a:buFont typeface="+mj-lt"/>
              <a:buAutoNum type="arabicPeriod"/>
              <a:defRPr/>
            </a:pPr>
            <a:r>
              <a:rPr lang="en-US" sz="1000" b="0" noProof="1">
                <a:solidFill>
                  <a:schemeClr val="tx1"/>
                </a:solidFill>
                <a:latin typeface="+mn-lt"/>
                <a:cs typeface="Arial" panose="020B0604020202020204" pitchFamily="34" charset="0"/>
              </a:rPr>
              <a:t>Vælg </a:t>
            </a:r>
            <a:r>
              <a:rPr lang="en-US" sz="1000" b="1" noProof="1">
                <a:solidFill>
                  <a:schemeClr val="tx1"/>
                </a:solidFill>
                <a:latin typeface="+mn-lt"/>
                <a:cs typeface="Arial" panose="020B0604020202020204" pitchFamily="34" charset="0"/>
              </a:rPr>
              <a:t>Anvend</a:t>
            </a:r>
            <a:r>
              <a:rPr lang="en-US" sz="1000" b="0" noProof="1">
                <a:solidFill>
                  <a:schemeClr val="tx1"/>
                </a:solidFill>
                <a:latin typeface="+mn-lt"/>
                <a:cs typeface="Arial" panose="020B0604020202020204" pitchFamily="34" charset="0"/>
              </a:rPr>
              <a:t> eller </a:t>
            </a:r>
            <a:r>
              <a:rPr lang="en-US" sz="1000" b="1" noProof="1">
                <a:solidFill>
                  <a:schemeClr val="tx1"/>
                </a:solidFill>
                <a:latin typeface="+mn-lt"/>
                <a:cs typeface="Arial" panose="020B0604020202020204" pitchFamily="34" charset="0"/>
              </a:rPr>
              <a:t>Anvend på alle</a:t>
            </a:r>
          </a:p>
        </p:txBody>
      </p:sp>
      <p:sp>
        <p:nvSpPr>
          <p:cNvPr id="9" name="AutoShape 4">
            <a:extLst>
              <a:ext uri="{FF2B5EF4-FFF2-40B4-BE49-F238E27FC236}">
                <a16:creationId xmlns:a16="http://schemas.microsoft.com/office/drawing/2014/main" id="{0BE8D50C-06DA-5D25-1BA9-087A45D062DC}"/>
              </a:ext>
            </a:extLst>
          </p:cNvPr>
          <p:cNvSpPr>
            <a:spLocks/>
          </p:cNvSpPr>
          <p:nvPr userDrawn="1"/>
        </p:nvSpPr>
        <p:spPr bwMode="gray">
          <a:xfrm>
            <a:off x="4374668" y="1806388"/>
            <a:ext cx="3283432" cy="5027017"/>
          </a:xfrm>
          <a:prstGeom prst="rect">
            <a:avLst/>
          </a:prstGeom>
          <a:noFill/>
          <a:ln w="12700" algn="ctr">
            <a:noFill/>
            <a:miter lim="800000"/>
            <a:headEnd/>
            <a:tailEnd/>
          </a:ln>
          <a:effectLst/>
        </p:spPr>
        <p:txBody>
          <a:bodyPr wrap="square" lIns="0" tIns="0" rIns="0" bIns="0">
            <a:spAutoFit/>
          </a:bodyPr>
          <a:lstStyle/>
          <a:p>
            <a:pPr fontAlgn="auto">
              <a:lnSpc>
                <a:spcPct val="100000"/>
              </a:lnSpc>
              <a:spcAft>
                <a:spcPts val="800"/>
              </a:spcAft>
              <a:buFont typeface="+mj-lt"/>
              <a:buNone/>
              <a:defRPr/>
            </a:pPr>
            <a:r>
              <a:rPr lang="en-US" sz="1000" b="1" noProof="1">
                <a:solidFill>
                  <a:schemeClr val="tx1"/>
                </a:solidFill>
                <a:cs typeface="Arial" panose="020B0604020202020204" pitchFamily="34" charset="0"/>
              </a:rPr>
              <a:t>BILLEDER</a:t>
            </a:r>
          </a:p>
          <a:p>
            <a:pPr algn="l" eaLnBrk="1" hangingPunct="1">
              <a:lnSpc>
                <a:spcPct val="100000"/>
              </a:lnSpc>
              <a:spcAft>
                <a:spcPts val="800"/>
              </a:spcAft>
              <a:buFontTx/>
              <a:buNone/>
              <a:defRPr/>
            </a:pPr>
            <a:r>
              <a:rPr lang="en-US" sz="1000" noProof="1">
                <a:solidFill>
                  <a:schemeClr val="tx1"/>
                </a:solidFill>
                <a:cs typeface="Arial" charset="0"/>
              </a:rPr>
              <a:t>På slides med en billed-placeholder indsætter </a:t>
            </a:r>
            <a:br>
              <a:rPr lang="en-US" sz="1000" noProof="1">
                <a:solidFill>
                  <a:schemeClr val="tx1"/>
                </a:solidFill>
                <a:cs typeface="Arial" charset="0"/>
              </a:rPr>
            </a:br>
            <a:r>
              <a:rPr lang="en-US" sz="1000" noProof="1">
                <a:solidFill>
                  <a:schemeClr val="tx1"/>
                </a:solidFill>
                <a:cs typeface="Arial" charset="0"/>
              </a:rPr>
              <a:t>du billedet ved at klikke på ikonet til venstre og </a:t>
            </a:r>
            <a:br>
              <a:rPr lang="en-US" sz="1000" noProof="1">
                <a:solidFill>
                  <a:schemeClr val="tx1"/>
                </a:solidFill>
                <a:cs typeface="Arial" charset="0"/>
              </a:rPr>
            </a:br>
            <a:r>
              <a:rPr lang="en-US" sz="1000" noProof="1">
                <a:solidFill>
                  <a:schemeClr val="tx1"/>
                </a:solidFill>
                <a:cs typeface="Arial" charset="0"/>
              </a:rPr>
              <a:t>vælge </a:t>
            </a:r>
            <a:r>
              <a:rPr lang="en-US" sz="1000" b="1" noProof="1">
                <a:solidFill>
                  <a:schemeClr val="tx1"/>
                </a:solidFill>
                <a:cs typeface="Arial" charset="0"/>
              </a:rPr>
              <a:t>Indsæt</a:t>
            </a:r>
            <a:br>
              <a:rPr lang="en-US" sz="1000" b="1" noProof="1">
                <a:solidFill>
                  <a:schemeClr val="tx1"/>
                </a:solidFill>
                <a:cs typeface="Arial" charset="0"/>
              </a:rPr>
            </a:br>
            <a:br>
              <a:rPr lang="en-US" sz="1000" b="1" noProof="1">
                <a:solidFill>
                  <a:schemeClr val="tx1"/>
                </a:solidFill>
                <a:cs typeface="Arial" charset="0"/>
              </a:rPr>
            </a:br>
            <a:r>
              <a:rPr lang="en-US" sz="1000" b="1" noProof="1">
                <a:solidFill>
                  <a:schemeClr val="tx1"/>
                </a:solidFill>
                <a:latin typeface="+mn-lt"/>
              </a:rPr>
              <a:t>Redigere i et billede</a:t>
            </a:r>
          </a:p>
          <a:p>
            <a:pPr marL="228600" indent="-228600" algn="l" eaLnBrk="1" hangingPunct="1">
              <a:lnSpc>
                <a:spcPct val="100000"/>
              </a:lnSpc>
              <a:spcAft>
                <a:spcPts val="800"/>
              </a:spcAft>
              <a:buFont typeface="+mj-lt"/>
              <a:buAutoNum type="arabicPeriod"/>
              <a:defRPr/>
            </a:pPr>
            <a:r>
              <a:rPr lang="en-US" sz="1000" b="1" noProof="1">
                <a:solidFill>
                  <a:schemeClr val="tx1"/>
                </a:solidFill>
                <a:latin typeface="+mn-lt"/>
              </a:rPr>
              <a:t>Beskær</a:t>
            </a:r>
            <a:r>
              <a:rPr lang="en-US" sz="1000" b="0" noProof="1">
                <a:solidFill>
                  <a:schemeClr val="tx1"/>
                </a:solidFill>
                <a:latin typeface="+mn-lt"/>
              </a:rPr>
              <a:t> for at ændre størrelse eller justere </a:t>
            </a:r>
            <a:br>
              <a:rPr lang="en-US" sz="1000" b="0" noProof="1">
                <a:solidFill>
                  <a:schemeClr val="tx1"/>
                </a:solidFill>
                <a:latin typeface="+mn-lt"/>
              </a:rPr>
            </a:br>
            <a:r>
              <a:rPr lang="en-US" sz="1000" b="0" noProof="1">
                <a:solidFill>
                  <a:schemeClr val="tx1"/>
                </a:solidFill>
                <a:latin typeface="+mn-lt"/>
              </a:rPr>
              <a:t>fokus i </a:t>
            </a:r>
            <a:r>
              <a:rPr lang="en-US" sz="1000" b="0" kern="1200" baseline="0" noProof="1">
                <a:solidFill>
                  <a:schemeClr val="tx1"/>
                </a:solidFill>
                <a:latin typeface="+mn-lt"/>
              </a:rPr>
              <a:t>billedet</a:t>
            </a:r>
            <a:endParaRPr lang="en-US" sz="1000" b="0" strike="sngStrike" noProof="1">
              <a:solidFill>
                <a:schemeClr val="tx1"/>
              </a:solidFill>
              <a:latin typeface="+mn-lt"/>
            </a:endParaRPr>
          </a:p>
          <a:p>
            <a:pPr marL="228600" indent="-228600" algn="l" eaLnBrk="1" hangingPunct="1">
              <a:lnSpc>
                <a:spcPct val="100000"/>
              </a:lnSpc>
              <a:spcAft>
                <a:spcPts val="800"/>
              </a:spcAft>
              <a:buFont typeface="+mj-lt"/>
              <a:buAutoNum type="arabicPeriod"/>
              <a:defRPr/>
            </a:pPr>
            <a:r>
              <a:rPr lang="en-US" altLang="da-DK" sz="1000" b="0" noProof="1">
                <a:solidFill>
                  <a:schemeClr val="tx1"/>
                </a:solidFill>
                <a:latin typeface="+mn-lt"/>
                <a:cs typeface="Arial" pitchFamily="34" charset="0"/>
              </a:rPr>
              <a:t>Hvis du ønsker at gøre billedet mindre eller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større, så holder du </a:t>
            </a:r>
            <a:r>
              <a:rPr lang="en-US" altLang="da-DK" sz="1000" b="1" noProof="1">
                <a:solidFill>
                  <a:schemeClr val="tx1"/>
                </a:solidFill>
                <a:latin typeface="+mn-lt"/>
                <a:cs typeface="Arial" pitchFamily="34" charset="0"/>
              </a:rPr>
              <a:t>SHIFT-</a:t>
            </a:r>
            <a:r>
              <a:rPr lang="en-US" altLang="da-DK" sz="1000" b="0" noProof="1">
                <a:solidFill>
                  <a:schemeClr val="tx1"/>
                </a:solidFill>
                <a:latin typeface="+mn-lt"/>
                <a:cs typeface="Arial" pitchFamily="34" charset="0"/>
              </a:rPr>
              <a:t>knappen nede, </a:t>
            </a:r>
            <a:br>
              <a:rPr lang="en-US" altLang="da-DK" sz="1000" b="0" noProof="1">
                <a:solidFill>
                  <a:schemeClr val="tx1"/>
                </a:solidFill>
                <a:latin typeface="+mn-lt"/>
                <a:cs typeface="Arial" pitchFamily="34" charset="0"/>
              </a:rPr>
            </a:br>
            <a:r>
              <a:rPr lang="en-US" altLang="da-DK" sz="1000" b="0" noProof="1">
                <a:solidFill>
                  <a:schemeClr val="tx1"/>
                </a:solidFill>
                <a:latin typeface="+mn-lt"/>
                <a:cs typeface="Arial" pitchFamily="34" charset="0"/>
              </a:rPr>
              <a:t>mens du trækker i hjørnet af billedet</a:t>
            </a:r>
            <a:endParaRPr lang="en-US" altLang="da-DK" sz="1000" b="0" kern="1200"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1:</a:t>
            </a:r>
            <a:r>
              <a:rPr lang="en-US" altLang="da-DK" sz="1000" b="0" noProof="1">
                <a:solidFill>
                  <a:schemeClr val="tx1"/>
                </a:solidFill>
                <a:latin typeface="+mn-lt"/>
                <a:cs typeface="Arial" pitchFamily="34" charset="0"/>
              </a:rPr>
              <a:t> Hvis du sletter et billede og indsætter et nyt, kan det ske, at det nye billede lægger sig foran din tekst eller grafik. Hvis dette sker, </a:t>
            </a:r>
            <a:r>
              <a:rPr lang="en-US" altLang="da-DK" sz="1000" b="0" strike="noStrike" noProof="1">
                <a:solidFill>
                  <a:schemeClr val="tx1"/>
                </a:solidFill>
                <a:latin typeface="+mn-lt"/>
                <a:cs typeface="Arial" pitchFamily="34" charset="0"/>
              </a:rPr>
              <a:t>så vælg billedet, højreklik og vælg </a:t>
            </a:r>
            <a:r>
              <a:rPr lang="en-US" altLang="da-DK" sz="1000" b="1" noProof="1">
                <a:solidFill>
                  <a:schemeClr val="tx1"/>
                </a:solidFill>
                <a:latin typeface="+mn-lt"/>
                <a:cs typeface="Arial" pitchFamily="34" charset="0"/>
              </a:rPr>
              <a:t>Flyt bagud.</a:t>
            </a: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endParaRPr lang="en-US" altLang="da-DK" sz="1000" b="1" noProof="1">
              <a:solidFill>
                <a:schemeClr val="tx1"/>
              </a:solidFill>
              <a:latin typeface="+mn-lt"/>
              <a:cs typeface="Arial" pitchFamily="34" charset="0"/>
            </a:endParaRPr>
          </a:p>
          <a:p>
            <a:pPr algn="l" eaLnBrk="1" hangingPunct="1">
              <a:lnSpc>
                <a:spcPct val="100000"/>
              </a:lnSpc>
              <a:spcAft>
                <a:spcPts val="800"/>
              </a:spcAft>
              <a:buFontTx/>
              <a:buNone/>
              <a:defRPr/>
            </a:pPr>
            <a:br>
              <a:rPr lang="en-US" altLang="da-DK" sz="1000" b="1" noProof="1">
                <a:solidFill>
                  <a:schemeClr val="tx1"/>
                </a:solidFill>
                <a:latin typeface="+mn-lt"/>
                <a:cs typeface="Arial" pitchFamily="34" charset="0"/>
              </a:rPr>
            </a:br>
            <a:r>
              <a:rPr lang="en-US" altLang="da-DK" sz="1000" b="1" noProof="1">
                <a:solidFill>
                  <a:schemeClr val="tx1"/>
                </a:solidFill>
                <a:latin typeface="+mn-lt"/>
                <a:cs typeface="Arial" pitchFamily="34" charset="0"/>
              </a:rPr>
              <a:t>Tip 2: </a:t>
            </a:r>
            <a:r>
              <a:rPr lang="en-US" altLang="da-DK" sz="1000" b="0" noProof="1">
                <a:solidFill>
                  <a:schemeClr val="tx1"/>
                </a:solidFill>
                <a:latin typeface="+mn-lt"/>
                <a:cs typeface="Arial" pitchFamily="34" charset="0"/>
              </a:rPr>
              <a:t>Skabelonen </a:t>
            </a:r>
            <a:r>
              <a:rPr lang="en-US" altLang="da-DK" sz="1000" b="1" noProof="1">
                <a:solidFill>
                  <a:schemeClr val="tx1"/>
                </a:solidFill>
                <a:latin typeface="+mn-lt"/>
                <a:cs typeface="Arial" pitchFamily="34" charset="0"/>
              </a:rPr>
              <a:t>Citatslide </a:t>
            </a:r>
            <a:r>
              <a:rPr lang="en-US" altLang="da-DK" sz="1000" b="0" noProof="1">
                <a:solidFill>
                  <a:schemeClr val="tx1"/>
                </a:solidFill>
                <a:latin typeface="+mn-lt"/>
                <a:cs typeface="Arial" pitchFamily="34" charset="0"/>
              </a:rPr>
              <a:t>har en billedplaceholder, som du ikke kan bruge pga. tekstfeltet på sliden. Henover denne slide er beskrevet, hvordan du indsætter et billede under citatet.</a:t>
            </a:r>
          </a:p>
          <a:p>
            <a:pPr algn="l" eaLnBrk="1" hangingPunct="1">
              <a:lnSpc>
                <a:spcPct val="100000"/>
              </a:lnSpc>
              <a:spcAft>
                <a:spcPts val="800"/>
              </a:spcAft>
              <a:buFontTx/>
              <a:buNone/>
              <a:defRPr/>
            </a:pPr>
            <a:endParaRPr lang="en-US" altLang="da-DK" sz="1000" b="0" noProof="1">
              <a:solidFill>
                <a:schemeClr val="tx1"/>
              </a:solidFill>
              <a:latin typeface="+mn-lt"/>
              <a:cs typeface="Arial" pitchFamily="34" charset="0"/>
            </a:endParaRPr>
          </a:p>
          <a:p>
            <a:pPr eaLnBrk="1" fontAlgn="auto" hangingPunct="1">
              <a:lnSpc>
                <a:spcPct val="100000"/>
              </a:lnSpc>
              <a:spcAft>
                <a:spcPts val="320"/>
              </a:spcAft>
              <a:buFont typeface="+mj-lt"/>
              <a:buNone/>
              <a:defRPr/>
            </a:pPr>
            <a:endParaRPr lang="en-US" sz="1000" b="1" noProof="1">
              <a:solidFill>
                <a:schemeClr val="tx1"/>
              </a:solidFill>
              <a:cs typeface="Arial" charset="0"/>
            </a:endParaRPr>
          </a:p>
        </p:txBody>
      </p:sp>
      <p:pic>
        <p:nvPicPr>
          <p:cNvPr id="10" name="Billede 22">
            <a:extLst>
              <a:ext uri="{FF2B5EF4-FFF2-40B4-BE49-F238E27FC236}">
                <a16:creationId xmlns:a16="http://schemas.microsoft.com/office/drawing/2014/main" id="{800E34C2-AA0B-F6AD-05FC-EF3DFD697C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08092" y="2890981"/>
            <a:ext cx="449867" cy="428943"/>
          </a:xfrm>
          <a:prstGeom prst="rect">
            <a:avLst/>
          </a:prstGeom>
        </p:spPr>
      </p:pic>
      <p:sp>
        <p:nvSpPr>
          <p:cNvPr id="11" name="Text Box 48">
            <a:extLst>
              <a:ext uri="{FF2B5EF4-FFF2-40B4-BE49-F238E27FC236}">
                <a16:creationId xmlns:a16="http://schemas.microsoft.com/office/drawing/2014/main" id="{0AA2E476-7DF6-C22A-6600-B4A6EFCB91AB}"/>
              </a:ext>
            </a:extLst>
          </p:cNvPr>
          <p:cNvSpPr txBox="1">
            <a:spLocks noChangeArrowheads="1"/>
          </p:cNvSpPr>
          <p:nvPr userDrawn="1"/>
        </p:nvSpPr>
        <p:spPr bwMode="auto">
          <a:xfrm>
            <a:off x="442912" y="1806388"/>
            <a:ext cx="2869761"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altLang="da-DK" sz="1000" b="1" baseline="0" noProof="1">
                <a:solidFill>
                  <a:schemeClr val="tx1"/>
                </a:solidFill>
                <a:latin typeface="+mn-lt"/>
                <a:cs typeface="Arial" panose="020B0604020202020204" pitchFamily="34" charset="0"/>
              </a:rPr>
              <a:t>NULSTIL LAYOUT PÅ EN SLIDE</a:t>
            </a:r>
          </a:p>
          <a:p>
            <a:pPr marL="0" indent="0" eaLnBrk="1" hangingPunct="1">
              <a:lnSpc>
                <a:spcPct val="100000"/>
              </a:lnSpc>
              <a:spcAft>
                <a:spcPts val="800"/>
              </a:spcAft>
              <a:buFont typeface="+mj-lt"/>
              <a:buNone/>
              <a:defRPr/>
            </a:pPr>
            <a:r>
              <a:rPr lang="en-US" sz="1000" b="0" noProof="1">
                <a:latin typeface="+mn-lt"/>
                <a:cs typeface="Arial" panose="020B0604020202020204" pitchFamily="34" charset="0"/>
              </a:rPr>
              <a:t>Du kan nulstille dit slidelayout, hvis du er kommet til at rykke rundt på slideskabelonens elementer:</a:t>
            </a:r>
            <a:endParaRPr lang="en-US" sz="1000" b="1"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Hjem</a:t>
            </a:r>
            <a:endParaRPr lang="en-US" altLang="da-DK" sz="1000" b="1" strike="sngStrike" noProof="1">
              <a:solidFill>
                <a:schemeClr val="tx1"/>
              </a:solidFill>
              <a:latin typeface="+mn-lt"/>
              <a:cs typeface="Arial" panose="020B0604020202020204" pitchFamily="34" charset="0"/>
            </a:endParaRPr>
          </a:p>
          <a:p>
            <a:pPr marL="228600" marR="0" indent="-228600" algn="l" defTabSz="1219170" rtl="0" eaLnBrk="1" fontAlgn="auto" latinLnBrk="0" hangingPunct="1">
              <a:lnSpc>
                <a:spcPct val="100000"/>
              </a:lnSpc>
              <a:spcAft>
                <a:spcPts val="800"/>
              </a:spcAft>
              <a:buClrTx/>
              <a:buSzTx/>
              <a:buFont typeface="+mj-lt"/>
              <a:buAutoNum type="arabicPeriod"/>
              <a:tabLst/>
              <a:defRPr/>
            </a:pPr>
            <a:r>
              <a:rPr lang="en-US" altLang="da-DK" sz="1000" noProof="1">
                <a:solidFill>
                  <a:schemeClr val="tx1"/>
                </a:solidFill>
                <a:latin typeface="+mn-lt"/>
                <a:cs typeface="Arial" panose="020B0604020202020204" pitchFamily="34" charset="0"/>
              </a:rPr>
              <a:t>Klik på </a:t>
            </a:r>
            <a:r>
              <a:rPr lang="en-US" altLang="da-DK" sz="1000" b="1" noProof="1">
                <a:solidFill>
                  <a:schemeClr val="tx1"/>
                </a:solidFill>
                <a:latin typeface="+mn-lt"/>
                <a:cs typeface="Arial" panose="020B0604020202020204" pitchFamily="34" charset="0"/>
              </a:rPr>
              <a:t>Nulstil</a:t>
            </a:r>
            <a:r>
              <a:rPr lang="en-US" altLang="da-DK" sz="1000" noProof="1">
                <a:solidFill>
                  <a:schemeClr val="tx1"/>
                </a:solidFill>
                <a:latin typeface="+mn-lt"/>
                <a:cs typeface="Arial" panose="020B0604020202020204" pitchFamily="34" charset="0"/>
              </a:rPr>
              <a:t> for at nulstille placeringen og størrelsen på slideskabelonens elementer (tekst, billeder, bokse, farver osv).</a:t>
            </a:r>
            <a:endParaRPr lang="en-US" sz="1000" noProof="1">
              <a:solidFill>
                <a:schemeClr val="tx1"/>
              </a:solidFill>
              <a:latin typeface="+mn-lt"/>
              <a:cs typeface="Arial" panose="020B0604020202020204" pitchFamily="34" charset="0"/>
            </a:endParaRPr>
          </a:p>
        </p:txBody>
      </p:sp>
      <p:pic>
        <p:nvPicPr>
          <p:cNvPr id="12" name="Picture 11">
            <a:extLst>
              <a:ext uri="{FF2B5EF4-FFF2-40B4-BE49-F238E27FC236}">
                <a16:creationId xmlns:a16="http://schemas.microsoft.com/office/drawing/2014/main" id="{7F0D20F0-2046-EDF1-4D94-CA61A5FE69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1379" y="2081877"/>
            <a:ext cx="349535" cy="341405"/>
          </a:xfrm>
          <a:prstGeom prst="rect">
            <a:avLst/>
          </a:prstGeom>
        </p:spPr>
      </p:pic>
      <p:pic>
        <p:nvPicPr>
          <p:cNvPr id="17" name="Billede 1">
            <a:extLst>
              <a:ext uri="{FF2B5EF4-FFF2-40B4-BE49-F238E27FC236}">
                <a16:creationId xmlns:a16="http://schemas.microsoft.com/office/drawing/2014/main" id="{A7176204-B9C7-38A7-60CC-DE2FAB2FEC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7535" y="3375685"/>
            <a:ext cx="479593" cy="447079"/>
          </a:xfrm>
          <a:prstGeom prst="rect">
            <a:avLst/>
          </a:prstGeom>
        </p:spPr>
      </p:pic>
      <p:cxnSp>
        <p:nvCxnSpPr>
          <p:cNvPr id="18" name="Straight Connector 17">
            <a:extLst>
              <a:ext uri="{FF2B5EF4-FFF2-40B4-BE49-F238E27FC236}">
                <a16:creationId xmlns:a16="http://schemas.microsoft.com/office/drawing/2014/main" id="{81C18549-4DBA-E73C-14C2-855ACB76ABCD}"/>
              </a:ext>
            </a:extLst>
          </p:cNvPr>
          <p:cNvCxnSpPr>
            <a:cxnSpLocks/>
          </p:cNvCxnSpPr>
          <p:nvPr userDrawn="1"/>
        </p:nvCxnSpPr>
        <p:spPr>
          <a:xfrm>
            <a:off x="41624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CDFEAD-FC08-EE90-D942-2468F15AA395}"/>
              </a:ext>
            </a:extLst>
          </p:cNvPr>
          <p:cNvCxnSpPr>
            <a:cxnSpLocks/>
          </p:cNvCxnSpPr>
          <p:nvPr userDrawn="1"/>
        </p:nvCxnSpPr>
        <p:spPr>
          <a:xfrm>
            <a:off x="8048625" y="1806387"/>
            <a:ext cx="0" cy="4500000"/>
          </a:xfrm>
          <a:prstGeom prst="line">
            <a:avLst/>
          </a:prstGeom>
          <a:ln w="635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#1</a:t>
            </a:r>
            <a:endParaRPr lang="en-GB" sz="1600" b="1">
              <a:solidFill>
                <a:schemeClr val="accent2"/>
              </a:solidFill>
              <a:latin typeface="+mj-lt"/>
            </a:endParaRPr>
          </a:p>
        </p:txBody>
      </p:sp>
      <p:pic>
        <p:nvPicPr>
          <p:cNvPr id="4" name="Billede 3">
            <a:extLst>
              <a:ext uri="{FF2B5EF4-FFF2-40B4-BE49-F238E27FC236}">
                <a16:creationId xmlns:a16="http://schemas.microsoft.com/office/drawing/2014/main" id="{22722981-EC4A-FD87-359C-B23F4F7006E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442913" y="3663496"/>
            <a:ext cx="3153728" cy="2229103"/>
          </a:xfrm>
          <a:prstGeom prst="rect">
            <a:avLst/>
          </a:prstGeom>
        </p:spPr>
      </p:pic>
      <p:pic>
        <p:nvPicPr>
          <p:cNvPr id="21" name="Billede 20">
            <a:extLst>
              <a:ext uri="{FF2B5EF4-FFF2-40B4-BE49-F238E27FC236}">
                <a16:creationId xmlns:a16="http://schemas.microsoft.com/office/drawing/2014/main" id="{95AE9CA1-93EB-0EC7-6061-0C759A6C663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4330161" y="4778047"/>
            <a:ext cx="2286001" cy="745222"/>
          </a:xfrm>
          <a:prstGeom prst="rect">
            <a:avLst/>
          </a:prstGeom>
          <a:ln>
            <a:solidFill>
              <a:schemeClr val="bg1">
                <a:lumMod val="65000"/>
              </a:schemeClr>
            </a:solidFill>
          </a:ln>
          <a:effectLst/>
        </p:spPr>
      </p:pic>
      <p:cxnSp>
        <p:nvCxnSpPr>
          <p:cNvPr id="20" name="Lige pilforbindelse 19">
            <a:extLst>
              <a:ext uri="{FF2B5EF4-FFF2-40B4-BE49-F238E27FC236}">
                <a16:creationId xmlns:a16="http://schemas.microsoft.com/office/drawing/2014/main" id="{F3A3CFC3-B411-905F-E220-5F389A70E691}"/>
              </a:ext>
            </a:extLst>
          </p:cNvPr>
          <p:cNvCxnSpPr>
            <a:cxnSpLocks/>
          </p:cNvCxnSpPr>
          <p:nvPr userDrawn="1"/>
        </p:nvCxnSpPr>
        <p:spPr>
          <a:xfrm flipH="1">
            <a:off x="2370601" y="4224254"/>
            <a:ext cx="99116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Lige pilforbindelse 21">
            <a:extLst>
              <a:ext uri="{FF2B5EF4-FFF2-40B4-BE49-F238E27FC236}">
                <a16:creationId xmlns:a16="http://schemas.microsoft.com/office/drawing/2014/main" id="{C6151912-BF13-A809-04D4-A164CB5CB854}"/>
              </a:ext>
            </a:extLst>
          </p:cNvPr>
          <p:cNvCxnSpPr>
            <a:cxnSpLocks/>
          </p:cNvCxnSpPr>
          <p:nvPr userDrawn="1"/>
        </p:nvCxnSpPr>
        <p:spPr>
          <a:xfrm flipH="1">
            <a:off x="6712937" y="5392061"/>
            <a:ext cx="67459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24" name="Billede 23">
            <a:extLst>
              <a:ext uri="{FF2B5EF4-FFF2-40B4-BE49-F238E27FC236}">
                <a16:creationId xmlns:a16="http://schemas.microsoft.com/office/drawing/2014/main" id="{5C8B8887-D8CA-DDF6-B4BA-09D5A4F312C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20078" y="3997756"/>
            <a:ext cx="3539304" cy="2256376"/>
          </a:xfrm>
          <a:prstGeom prst="rect">
            <a:avLst/>
          </a:prstGeom>
        </p:spPr>
      </p:pic>
    </p:spTree>
    <p:extLst>
      <p:ext uri="{BB962C8B-B14F-4D97-AF65-F5344CB8AC3E}">
        <p14:creationId xmlns:p14="http://schemas.microsoft.com/office/powerpoint/2010/main" val="958711022"/>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ps og tricks #2">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#2</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FREMHÆVNING AF ET ORD I EN OVERSKRIFT</a:t>
            </a:r>
            <a:br>
              <a:rPr lang="en-US" sz="1000" b="1">
                <a:solidFill>
                  <a:schemeClr val="accent2"/>
                </a:solidFill>
              </a:rPr>
            </a:br>
            <a:endParaRPr lang="en-US" sz="1000" b="1">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br>
              <a:rPr lang="en-US" sz="1000">
                <a:solidFill>
                  <a:schemeClr val="accent2"/>
                </a:solidFill>
              </a:rPr>
            </a:b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a:solidFill>
                  <a:schemeClr val="accent2"/>
                </a:solidFill>
              </a:rPr>
              <a:t>Du </a:t>
            </a:r>
            <a:r>
              <a:rPr lang="en-US" sz="1000" err="1">
                <a:solidFill>
                  <a:schemeClr val="accent2"/>
                </a:solidFill>
              </a:rPr>
              <a:t>kan</a:t>
            </a:r>
            <a:r>
              <a:rPr lang="en-US" sz="1000">
                <a:solidFill>
                  <a:schemeClr val="accent2"/>
                </a:solidFill>
              </a:rPr>
              <a:t> </a:t>
            </a:r>
            <a:r>
              <a:rPr lang="en-US" sz="1000" err="1">
                <a:solidFill>
                  <a:schemeClr val="accent2"/>
                </a:solidFill>
              </a:rPr>
              <a:t>vælge</a:t>
            </a:r>
            <a:r>
              <a:rPr lang="en-US" sz="1000">
                <a:solidFill>
                  <a:schemeClr val="accent2"/>
                </a:solidFill>
              </a:rPr>
              <a:t> at </a:t>
            </a:r>
            <a:r>
              <a:rPr lang="en-US" sz="1000" err="1">
                <a:solidFill>
                  <a:schemeClr val="accent2"/>
                </a:solidFill>
              </a:rPr>
              <a:t>fremhæve</a:t>
            </a:r>
            <a:r>
              <a:rPr lang="en-US" sz="1000">
                <a:solidFill>
                  <a:schemeClr val="accent2"/>
                </a:solidFill>
              </a:rPr>
              <a:t> et </a:t>
            </a:r>
            <a:r>
              <a:rPr lang="en-US" sz="1000" err="1">
                <a:solidFill>
                  <a:schemeClr val="accent2"/>
                </a:solidFill>
              </a:rPr>
              <a:t>ord</a:t>
            </a:r>
            <a:r>
              <a:rPr lang="en-US" sz="1000">
                <a:solidFill>
                  <a:schemeClr val="accent2"/>
                </a:solidFill>
              </a:rPr>
              <a:t> i </a:t>
            </a:r>
            <a:r>
              <a:rPr lang="en-US" sz="1000" err="1">
                <a:solidFill>
                  <a:schemeClr val="accent2"/>
                </a:solidFill>
              </a:rPr>
              <a:t>en</a:t>
            </a:r>
            <a:r>
              <a:rPr lang="en-US" sz="1000">
                <a:solidFill>
                  <a:schemeClr val="accent2"/>
                </a:solidFill>
              </a:rPr>
              <a:t> </a:t>
            </a:r>
            <a:r>
              <a:rPr lang="en-US" sz="1000" err="1">
                <a:solidFill>
                  <a:schemeClr val="accent2"/>
                </a:solidFill>
              </a:rPr>
              <a:t>overskriften</a:t>
            </a:r>
            <a:r>
              <a:rPr lang="en-US" sz="1000">
                <a:solidFill>
                  <a:schemeClr val="accent2"/>
                </a:solidFill>
              </a:rPr>
              <a:t>, </a:t>
            </a:r>
            <a:r>
              <a:rPr lang="en-US" sz="1000" err="1">
                <a:solidFill>
                  <a:schemeClr val="accent2"/>
                </a:solidFill>
              </a:rPr>
              <a:t>hvis</a:t>
            </a:r>
            <a:r>
              <a:rPr lang="en-US" sz="1000">
                <a:solidFill>
                  <a:schemeClr val="accent2"/>
                </a:solidFill>
              </a:rPr>
              <a:t> du </a:t>
            </a:r>
            <a:r>
              <a:rPr lang="en-US" sz="1000" err="1">
                <a:solidFill>
                  <a:schemeClr val="accent2"/>
                </a:solidFill>
              </a:rPr>
              <a:t>synes</a:t>
            </a:r>
            <a:r>
              <a:rPr lang="en-US" sz="1000">
                <a:solidFill>
                  <a:schemeClr val="accent2"/>
                </a:solidFill>
              </a:rPr>
              <a:t> </a:t>
            </a:r>
            <a:r>
              <a:rPr lang="en-US" sz="1000" err="1">
                <a:solidFill>
                  <a:schemeClr val="accent2"/>
                </a:solidFill>
              </a:rPr>
              <a:t>dette</a:t>
            </a:r>
            <a:r>
              <a:rPr lang="en-US" sz="1000">
                <a:solidFill>
                  <a:schemeClr val="accent2"/>
                </a:solidFill>
              </a:rPr>
              <a:t> </a:t>
            </a:r>
            <a:r>
              <a:rPr lang="en-US" sz="1000" err="1">
                <a:solidFill>
                  <a:schemeClr val="accent2"/>
                </a:solidFill>
              </a:rPr>
              <a:t>ord</a:t>
            </a:r>
            <a:r>
              <a:rPr lang="en-US" sz="1000">
                <a:solidFill>
                  <a:schemeClr val="accent2"/>
                </a:solidFill>
              </a:rPr>
              <a:t> </a:t>
            </a:r>
            <a:r>
              <a:rPr lang="en-US" sz="1000" err="1">
                <a:solidFill>
                  <a:schemeClr val="accent2"/>
                </a:solidFill>
              </a:rPr>
              <a:t>skal</a:t>
            </a:r>
            <a:r>
              <a:rPr lang="en-US" sz="1000">
                <a:solidFill>
                  <a:schemeClr val="accent2"/>
                </a:solidFill>
              </a:rPr>
              <a:t> </a:t>
            </a:r>
            <a:r>
              <a:rPr lang="en-US" sz="1000" err="1">
                <a:solidFill>
                  <a:schemeClr val="accent2"/>
                </a:solidFill>
              </a:rPr>
              <a:t>stå</a:t>
            </a:r>
            <a:r>
              <a:rPr lang="en-US" sz="1000">
                <a:solidFill>
                  <a:schemeClr val="accent2"/>
                </a:solidFill>
              </a:rPr>
              <a:t> </a:t>
            </a:r>
            <a:r>
              <a:rPr lang="en-US" sz="1000" err="1">
                <a:solidFill>
                  <a:schemeClr val="accent2"/>
                </a:solidFill>
              </a:rPr>
              <a:t>særligt</a:t>
            </a:r>
            <a:r>
              <a:rPr lang="en-US" sz="1000">
                <a:solidFill>
                  <a:schemeClr val="accent2"/>
                </a:solidFill>
              </a:rPr>
              <a:t> </a:t>
            </a:r>
            <a:r>
              <a:rPr lang="en-US" sz="1000" err="1">
                <a:solidFill>
                  <a:schemeClr val="accent2"/>
                </a:solidFill>
              </a:rPr>
              <a:t>frem</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a:solidFill>
                  <a:schemeClr val="accent2"/>
                </a:solidFill>
              </a:rPr>
              <a:t>Start med at </a:t>
            </a:r>
            <a:r>
              <a:rPr lang="en-US" sz="1000" err="1">
                <a:solidFill>
                  <a:schemeClr val="accent2"/>
                </a:solidFill>
              </a:rPr>
              <a:t>sætte</a:t>
            </a:r>
            <a:r>
              <a:rPr lang="en-US" sz="1000">
                <a:solidFill>
                  <a:schemeClr val="accent2"/>
                </a:solidFill>
              </a:rPr>
              <a:t> et </a:t>
            </a:r>
            <a:r>
              <a:rPr lang="en-US" sz="1000" err="1">
                <a:solidFill>
                  <a:schemeClr val="accent2"/>
                </a:solidFill>
              </a:rPr>
              <a:t>ekstra</a:t>
            </a:r>
            <a:r>
              <a:rPr lang="en-US" sz="1000">
                <a:solidFill>
                  <a:schemeClr val="accent2"/>
                </a:solidFill>
              </a:rPr>
              <a:t> </a:t>
            </a:r>
            <a:r>
              <a:rPr lang="en-US" sz="1000" err="1">
                <a:solidFill>
                  <a:schemeClr val="accent2"/>
                </a:solidFill>
              </a:rPr>
              <a:t>mellemrum</a:t>
            </a:r>
            <a:r>
              <a:rPr lang="en-US" sz="1000">
                <a:solidFill>
                  <a:schemeClr val="accent2"/>
                </a:solidFill>
              </a:rPr>
              <a:t> </a:t>
            </a:r>
            <a:r>
              <a:rPr lang="en-US" sz="1000" err="1">
                <a:solidFill>
                  <a:schemeClr val="accent2"/>
                </a:solidFill>
              </a:rPr>
              <a:t>før</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efter</a:t>
            </a:r>
            <a:r>
              <a:rPr lang="en-US" sz="1000">
                <a:solidFill>
                  <a:schemeClr val="accent2"/>
                </a:solidFill>
              </a:rPr>
              <a:t> </a:t>
            </a:r>
            <a:r>
              <a:rPr lang="en-US" sz="1000" err="1">
                <a:solidFill>
                  <a:schemeClr val="accent2"/>
                </a:solidFill>
              </a:rPr>
              <a:t>ordet</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r>
              <a:rPr lang="en-US" sz="1000">
                <a:solidFill>
                  <a:schemeClr val="accent2"/>
                </a:solidFill>
              </a:rPr>
              <a:t>Marker </a:t>
            </a:r>
            <a:r>
              <a:rPr lang="en-US" sz="1000" err="1">
                <a:solidFill>
                  <a:schemeClr val="accent2"/>
                </a:solidFill>
              </a:rPr>
              <a:t>derefter</a:t>
            </a:r>
            <a:r>
              <a:rPr lang="en-US" sz="1000">
                <a:solidFill>
                  <a:schemeClr val="accent2"/>
                </a:solidFill>
              </a:rPr>
              <a:t> </a:t>
            </a:r>
            <a:r>
              <a:rPr lang="en-US" sz="1000" err="1">
                <a:solidFill>
                  <a:schemeClr val="accent2"/>
                </a:solidFill>
              </a:rPr>
              <a:t>ordet</a:t>
            </a:r>
            <a:r>
              <a:rPr lang="en-US" sz="1000">
                <a:solidFill>
                  <a:schemeClr val="accent2"/>
                </a:solidFill>
              </a:rPr>
              <a:t> </a:t>
            </a:r>
            <a:r>
              <a:rPr lang="en-US" sz="1000" err="1">
                <a:solidFill>
                  <a:schemeClr val="accent2"/>
                </a:solidFill>
              </a:rPr>
              <a:t>inkl</a:t>
            </a:r>
            <a:r>
              <a:rPr lang="en-US" sz="1000">
                <a:solidFill>
                  <a:schemeClr val="accent2"/>
                </a:solidFill>
              </a:rPr>
              <a:t>. de to </a:t>
            </a:r>
            <a:r>
              <a:rPr lang="en-US" sz="1000" err="1">
                <a:solidFill>
                  <a:schemeClr val="accent2"/>
                </a:solidFill>
              </a:rPr>
              <a:t>ekstra</a:t>
            </a:r>
            <a:r>
              <a:rPr lang="en-US" sz="1000">
                <a:solidFill>
                  <a:schemeClr val="accent2"/>
                </a:solidFill>
              </a:rPr>
              <a:t> </a:t>
            </a:r>
            <a:r>
              <a:rPr lang="en-US" sz="1000" err="1">
                <a:solidFill>
                  <a:schemeClr val="accent2"/>
                </a:solidFill>
              </a:rPr>
              <a:t>mellemrum</a:t>
            </a:r>
            <a:r>
              <a:rPr lang="en-US" sz="1000">
                <a:solidFill>
                  <a:schemeClr val="accent2"/>
                </a:solidFill>
              </a:rPr>
              <a:t> </a:t>
            </a:r>
            <a:r>
              <a:rPr lang="en-US" sz="1000" err="1">
                <a:solidFill>
                  <a:schemeClr val="accent2"/>
                </a:solidFill>
              </a:rPr>
              <a:t>omkring</a:t>
            </a:r>
            <a:r>
              <a:rPr lang="en-US" sz="1000">
                <a:solidFill>
                  <a:schemeClr val="accent2"/>
                </a:solidFill>
              </a:rPr>
              <a:t> </a:t>
            </a:r>
            <a:r>
              <a:rPr lang="en-US" sz="1000" err="1">
                <a:solidFill>
                  <a:schemeClr val="accent2"/>
                </a:solidFill>
              </a:rPr>
              <a:t>ordet</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vælg</a:t>
            </a:r>
            <a:r>
              <a:rPr lang="en-US" sz="1000">
                <a:solidFill>
                  <a:schemeClr val="accent2"/>
                </a:solidFill>
              </a:rPr>
              <a:t> sort under </a:t>
            </a:r>
            <a:r>
              <a:rPr lang="en-US" sz="1000" err="1">
                <a:solidFill>
                  <a:schemeClr val="accent2"/>
                </a:solidFill>
              </a:rPr>
              <a:t>knappen</a:t>
            </a:r>
            <a:r>
              <a:rPr lang="en-US" sz="1000">
                <a:solidFill>
                  <a:schemeClr val="accent2"/>
                </a:solidFill>
              </a:rPr>
              <a:t> </a:t>
            </a:r>
            <a:r>
              <a:rPr lang="en-US" sz="1000" b="1" err="1">
                <a:solidFill>
                  <a:schemeClr val="accent2"/>
                </a:solidFill>
              </a:rPr>
              <a:t>Fremhæv</a:t>
            </a:r>
            <a:r>
              <a:rPr lang="en-US" sz="1000" b="1">
                <a:solidFill>
                  <a:schemeClr val="accent2"/>
                </a:solidFill>
              </a:rPr>
              <a:t> </a:t>
            </a:r>
            <a:r>
              <a:rPr lang="en-US" sz="1000" b="1" err="1">
                <a:solidFill>
                  <a:schemeClr val="accent2"/>
                </a:solidFill>
              </a:rPr>
              <a:t>tekstfarve</a:t>
            </a:r>
            <a:r>
              <a:rPr lang="en-US" sz="1000">
                <a:solidFill>
                  <a:schemeClr val="accent2"/>
                </a:solidFill>
              </a:rPr>
              <a:t> i </a:t>
            </a:r>
            <a:r>
              <a:rPr lang="en-US" sz="1000" err="1">
                <a:solidFill>
                  <a:schemeClr val="accent2"/>
                </a:solidFill>
              </a:rPr>
              <a:t>topmenuen</a:t>
            </a:r>
            <a:r>
              <a:rPr lang="en-US" sz="1000">
                <a:solidFill>
                  <a:schemeClr val="accent2"/>
                </a:solidFill>
              </a:rPr>
              <a:t>:</a:t>
            </a: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endParaRPr lang="en-US" sz="1000">
              <a:solidFill>
                <a:schemeClr val="accent2"/>
              </a:solidFill>
            </a:endParaRPr>
          </a:p>
          <a:p>
            <a:pPr marL="228600" lvl="0" indent="-228600" algn="l">
              <a:lnSpc>
                <a:spcPct val="110000"/>
              </a:lnSpc>
              <a:spcBef>
                <a:spcPts val="1200"/>
              </a:spcBef>
              <a:buSzPct val="80000"/>
              <a:buFont typeface="Arial" panose="020B0604020202020204" pitchFamily="34" charset="0"/>
              <a:buAutoNum type="arabicPeriod"/>
            </a:pPr>
            <a:r>
              <a:rPr lang="en-US" sz="1000" err="1">
                <a:solidFill>
                  <a:schemeClr val="accent2"/>
                </a:solidFill>
              </a:rPr>
              <a:t>Herefter</a:t>
            </a:r>
            <a:r>
              <a:rPr lang="en-US" sz="1000">
                <a:solidFill>
                  <a:schemeClr val="accent2"/>
                </a:solidFill>
              </a:rPr>
              <a:t> </a:t>
            </a:r>
            <a:r>
              <a:rPr lang="en-US" sz="1000" err="1">
                <a:solidFill>
                  <a:schemeClr val="accent2"/>
                </a:solidFill>
              </a:rPr>
              <a:t>markeret</a:t>
            </a:r>
            <a:r>
              <a:rPr lang="en-US" sz="1000">
                <a:solidFill>
                  <a:schemeClr val="accent2"/>
                </a:solidFill>
              </a:rPr>
              <a:t> du </a:t>
            </a:r>
            <a:r>
              <a:rPr lang="en-US" sz="1000" err="1">
                <a:solidFill>
                  <a:schemeClr val="accent2"/>
                </a:solidFill>
              </a:rPr>
              <a:t>ordet</a:t>
            </a:r>
            <a:r>
              <a:rPr lang="en-US" sz="1000">
                <a:solidFill>
                  <a:schemeClr val="accent2"/>
                </a:solidFill>
              </a:rPr>
              <a:t> </a:t>
            </a:r>
            <a:r>
              <a:rPr lang="en-US" sz="1000" err="1">
                <a:solidFill>
                  <a:schemeClr val="accent2"/>
                </a:solidFill>
              </a:rPr>
              <a:t>igen</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ændrer</a:t>
            </a:r>
            <a:r>
              <a:rPr lang="en-US" sz="1000">
                <a:solidFill>
                  <a:schemeClr val="accent2"/>
                </a:solidFill>
              </a:rPr>
              <a:t> </a:t>
            </a:r>
            <a:r>
              <a:rPr lang="en-US" sz="1000" err="1">
                <a:solidFill>
                  <a:schemeClr val="accent2"/>
                </a:solidFill>
              </a:rPr>
              <a:t>ordets</a:t>
            </a:r>
            <a:r>
              <a:rPr lang="en-US" sz="1000">
                <a:solidFill>
                  <a:schemeClr val="accent2"/>
                </a:solidFill>
              </a:rPr>
              <a:t> </a:t>
            </a:r>
            <a:r>
              <a:rPr lang="en-US" sz="1000" err="1">
                <a:solidFill>
                  <a:schemeClr val="accent2"/>
                </a:solidFill>
              </a:rPr>
              <a:t>skriftfarve</a:t>
            </a:r>
            <a:r>
              <a:rPr lang="en-US" sz="1000">
                <a:solidFill>
                  <a:schemeClr val="accent2"/>
                </a:solidFill>
              </a:rPr>
              <a:t> </a:t>
            </a:r>
            <a:r>
              <a:rPr lang="en-US" sz="1000" err="1">
                <a:solidFill>
                  <a:schemeClr val="accent2"/>
                </a:solidFill>
              </a:rPr>
              <a:t>til</a:t>
            </a:r>
            <a:r>
              <a:rPr lang="en-US" sz="1000">
                <a:solidFill>
                  <a:schemeClr val="accent2"/>
                </a:solidFill>
              </a:rPr>
              <a:t> </a:t>
            </a:r>
            <a:r>
              <a:rPr lang="en-US" sz="1000" err="1">
                <a:solidFill>
                  <a:schemeClr val="accent2"/>
                </a:solidFill>
              </a:rPr>
              <a:t>hvid</a:t>
            </a:r>
            <a:r>
              <a:rPr lang="en-US" sz="1000">
                <a:solidFill>
                  <a:schemeClr val="accent2"/>
                </a:solidFill>
              </a:rPr>
              <a:t>.</a:t>
            </a:r>
            <a:endParaRPr lang="en-GB" sz="1000" err="1">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FARVER OG FIGURER</a:t>
            </a:r>
          </a:p>
          <a:p>
            <a:pPr marL="0" indent="0" algn="l">
              <a:lnSpc>
                <a:spcPct val="110000"/>
              </a:lnSpc>
              <a:spcBef>
                <a:spcPts val="1200"/>
              </a:spcBef>
              <a:buSzPct val="80000"/>
              <a:buFont typeface="Arial" panose="020B0604020202020204" pitchFamily="34" charset="0"/>
              <a:buNone/>
            </a:pPr>
            <a:r>
              <a:rPr lang="en-US" sz="1000" err="1">
                <a:solidFill>
                  <a:schemeClr val="accent2"/>
                </a:solidFill>
              </a:rPr>
              <a:t>Børns</a:t>
            </a:r>
            <a:r>
              <a:rPr lang="en-US" sz="1000">
                <a:solidFill>
                  <a:schemeClr val="accent2"/>
                </a:solidFill>
              </a:rPr>
              <a:t> </a:t>
            </a:r>
            <a:r>
              <a:rPr lang="en-US" sz="1000" err="1">
                <a:solidFill>
                  <a:schemeClr val="accent2"/>
                </a:solidFill>
              </a:rPr>
              <a:t>Vilkårs</a:t>
            </a:r>
            <a:r>
              <a:rPr lang="en-US" sz="1000">
                <a:solidFill>
                  <a:schemeClr val="accent2"/>
                </a:solidFill>
              </a:rPr>
              <a:t> </a:t>
            </a:r>
            <a:r>
              <a:rPr lang="en-US" sz="1000" err="1">
                <a:solidFill>
                  <a:schemeClr val="accent2"/>
                </a:solidFill>
              </a:rPr>
              <a:t>officielle</a:t>
            </a:r>
            <a:r>
              <a:rPr lang="en-US" sz="1000">
                <a:solidFill>
                  <a:schemeClr val="accent2"/>
                </a:solidFill>
              </a:rPr>
              <a:t> </a:t>
            </a:r>
            <a:r>
              <a:rPr lang="en-US" sz="1000" err="1">
                <a:solidFill>
                  <a:schemeClr val="accent2"/>
                </a:solidFill>
              </a:rPr>
              <a:t>farver</a:t>
            </a:r>
            <a:r>
              <a:rPr lang="en-US" sz="1000">
                <a:solidFill>
                  <a:schemeClr val="accent2"/>
                </a:solidFill>
              </a:rPr>
              <a:t> er </a:t>
            </a:r>
            <a:r>
              <a:rPr lang="en-US" sz="1000" err="1">
                <a:solidFill>
                  <a:schemeClr val="accent2"/>
                </a:solidFill>
              </a:rPr>
              <a:t>indlejret</a:t>
            </a:r>
            <a:r>
              <a:rPr lang="en-US" sz="1000">
                <a:solidFill>
                  <a:schemeClr val="accent2"/>
                </a:solidFill>
              </a:rPr>
              <a:t> </a:t>
            </a:r>
            <a:r>
              <a:rPr lang="en-US" sz="1000" err="1">
                <a:solidFill>
                  <a:schemeClr val="accent2"/>
                </a:solidFill>
              </a:rPr>
              <a:t>i</a:t>
            </a:r>
            <a:r>
              <a:rPr lang="en-US" sz="1000">
                <a:solidFill>
                  <a:schemeClr val="accent2"/>
                </a:solidFill>
              </a:rPr>
              <a:t> PowerPoint-</a:t>
            </a:r>
            <a:r>
              <a:rPr lang="en-US" sz="1000" err="1">
                <a:solidFill>
                  <a:schemeClr val="accent2"/>
                </a:solidFill>
              </a:rPr>
              <a:t>skabelonen</a:t>
            </a:r>
            <a:r>
              <a:rPr lang="en-US" sz="1000">
                <a:solidFill>
                  <a:schemeClr val="accent2"/>
                </a:solidFill>
              </a:rPr>
              <a:t>. </a:t>
            </a:r>
          </a:p>
          <a:p>
            <a:pPr marL="0" indent="0" algn="l">
              <a:lnSpc>
                <a:spcPct val="110000"/>
              </a:lnSpc>
              <a:spcBef>
                <a:spcPts val="1200"/>
              </a:spcBef>
              <a:buSzPct val="80000"/>
              <a:buFont typeface="Arial" panose="020B0604020202020204" pitchFamily="34" charset="0"/>
              <a:buNone/>
            </a:pPr>
            <a:r>
              <a:rPr lang="en-US" sz="1000" err="1">
                <a:solidFill>
                  <a:schemeClr val="accent2"/>
                </a:solidFill>
              </a:rPr>
              <a:t>Nogle</a:t>
            </a:r>
            <a:r>
              <a:rPr lang="en-US" sz="1000">
                <a:solidFill>
                  <a:schemeClr val="accent2"/>
                </a:solidFill>
              </a:rPr>
              <a:t> slides </a:t>
            </a:r>
            <a:r>
              <a:rPr lang="en-US" sz="1000" err="1">
                <a:solidFill>
                  <a:schemeClr val="accent2"/>
                </a:solidFill>
              </a:rPr>
              <a:t>indeholder</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farvet</a:t>
            </a:r>
            <a:r>
              <a:rPr lang="en-US" sz="1000">
                <a:solidFill>
                  <a:schemeClr val="accent2"/>
                </a:solidFill>
              </a:rPr>
              <a:t> </a:t>
            </a:r>
            <a:r>
              <a:rPr lang="en-US" sz="1000" err="1">
                <a:solidFill>
                  <a:schemeClr val="accent2"/>
                </a:solidFill>
              </a:rPr>
              <a:t>kasse</a:t>
            </a:r>
            <a:r>
              <a:rPr lang="en-US" sz="1000">
                <a:solidFill>
                  <a:schemeClr val="accent2"/>
                </a:solidFill>
              </a:rPr>
              <a:t> </a:t>
            </a:r>
            <a:r>
              <a:rPr lang="en-US" sz="1000" err="1">
                <a:solidFill>
                  <a:schemeClr val="accent2"/>
                </a:solidFill>
              </a:rPr>
              <a:t>til</a:t>
            </a:r>
            <a:r>
              <a:rPr lang="en-US" sz="1000">
                <a:solidFill>
                  <a:schemeClr val="accent2"/>
                </a:solidFill>
              </a:rPr>
              <a:t> </a:t>
            </a:r>
            <a:r>
              <a:rPr lang="en-US" sz="1000" err="1">
                <a:solidFill>
                  <a:schemeClr val="accent2"/>
                </a:solidFill>
              </a:rPr>
              <a:t>tekst</a:t>
            </a:r>
            <a:r>
              <a:rPr lang="en-US" sz="1000">
                <a:solidFill>
                  <a:schemeClr val="accent2"/>
                </a:solidFill>
              </a:rPr>
              <a:t> </a:t>
            </a:r>
            <a:r>
              <a:rPr lang="en-US" sz="1000" err="1">
                <a:solidFill>
                  <a:schemeClr val="accent2"/>
                </a:solidFill>
              </a:rPr>
              <a:t>eller</a:t>
            </a:r>
            <a:r>
              <a:rPr lang="en-US" sz="1000">
                <a:solidFill>
                  <a:schemeClr val="accent2"/>
                </a:solidFill>
              </a:rPr>
              <a:t> </a:t>
            </a:r>
            <a:r>
              <a:rPr lang="en-US" sz="1000" err="1">
                <a:solidFill>
                  <a:schemeClr val="accent2"/>
                </a:solidFill>
              </a:rPr>
              <a:t>citat</a:t>
            </a:r>
            <a:r>
              <a:rPr lang="en-US" sz="1000">
                <a:solidFill>
                  <a:schemeClr val="accent2"/>
                </a:solidFill>
              </a:rPr>
              <a:t>. Den </a:t>
            </a:r>
            <a:r>
              <a:rPr lang="en-US" sz="1000" err="1">
                <a:solidFill>
                  <a:schemeClr val="accent2"/>
                </a:solidFill>
              </a:rPr>
              <a:t>kan</a:t>
            </a:r>
            <a:r>
              <a:rPr lang="en-US" sz="1000">
                <a:solidFill>
                  <a:schemeClr val="accent2"/>
                </a:solidFill>
              </a:rPr>
              <a:t> du </a:t>
            </a:r>
            <a:r>
              <a:rPr lang="en-US" sz="1000" err="1">
                <a:solidFill>
                  <a:schemeClr val="accent2"/>
                </a:solidFill>
              </a:rPr>
              <a:t>ændre</a:t>
            </a:r>
            <a:r>
              <a:rPr lang="en-US" sz="1000">
                <a:solidFill>
                  <a:schemeClr val="accent2"/>
                </a:solidFill>
              </a:rPr>
              <a:t> </a:t>
            </a:r>
            <a:r>
              <a:rPr lang="en-US" sz="1000" err="1">
                <a:solidFill>
                  <a:schemeClr val="accent2"/>
                </a:solidFill>
              </a:rPr>
              <a:t>farven</a:t>
            </a:r>
            <a:r>
              <a:rPr lang="en-US" sz="1000">
                <a:solidFill>
                  <a:schemeClr val="accent2"/>
                </a:solidFill>
              </a:rPr>
              <a:t> </a:t>
            </a:r>
            <a:r>
              <a:rPr lang="en-US" sz="1000" err="1">
                <a:solidFill>
                  <a:schemeClr val="accent2"/>
                </a:solidFill>
              </a:rPr>
              <a:t>på</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markere</a:t>
            </a:r>
            <a:r>
              <a:rPr lang="en-US" sz="1000">
                <a:solidFill>
                  <a:schemeClr val="accent2"/>
                </a:solidFill>
              </a:rPr>
              <a:t> </a:t>
            </a:r>
            <a:r>
              <a:rPr lang="en-US" sz="1000" err="1">
                <a:solidFill>
                  <a:schemeClr val="accent2"/>
                </a:solidFill>
              </a:rPr>
              <a:t>boksen</a:t>
            </a:r>
            <a:r>
              <a:rPr lang="en-US" sz="1000">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herefter</a:t>
            </a:r>
            <a:r>
              <a:rPr lang="en-US" sz="1000">
                <a:solidFill>
                  <a:schemeClr val="accent2"/>
                </a:solidFill>
              </a:rPr>
              <a:t> </a:t>
            </a:r>
            <a:r>
              <a:rPr lang="en-US" sz="1000" err="1">
                <a:solidFill>
                  <a:schemeClr val="accent2"/>
                </a:solidFill>
              </a:rPr>
              <a:t>vælge</a:t>
            </a:r>
            <a:r>
              <a:rPr lang="en-US" sz="1000">
                <a:solidFill>
                  <a:schemeClr val="accent2"/>
                </a:solidFill>
              </a:rPr>
              <a:t> </a:t>
            </a:r>
            <a:r>
              <a:rPr lang="en-US" sz="1000" b="1" err="1">
                <a:solidFill>
                  <a:schemeClr val="accent2"/>
                </a:solidFill>
              </a:rPr>
              <a:t>Figurformat</a:t>
            </a:r>
            <a:r>
              <a:rPr lang="en-US" sz="1000">
                <a:solidFill>
                  <a:schemeClr val="accent2"/>
                </a:solidFill>
              </a:rPr>
              <a:t> </a:t>
            </a:r>
            <a:r>
              <a:rPr lang="en-US" sz="1000">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Udfyldningsfarve</a:t>
            </a:r>
            <a:r>
              <a:rPr lang="en-US" sz="1000" b="1">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til</a:t>
            </a:r>
            <a:r>
              <a:rPr lang="en-US" sz="1000" b="1">
                <a:solidFill>
                  <a:schemeClr val="accent2"/>
                </a:solidFill>
                <a:sym typeface="Wingdings" panose="05000000000000000000" pitchFamily="2" charset="2"/>
              </a:rPr>
              <a:t> </a:t>
            </a:r>
            <a:r>
              <a:rPr lang="en-US" sz="1000" b="1" err="1">
                <a:solidFill>
                  <a:schemeClr val="accent2"/>
                </a:solidFill>
                <a:sym typeface="Wingdings" panose="05000000000000000000" pitchFamily="2" charset="2"/>
              </a:rPr>
              <a:t>figur</a:t>
            </a:r>
            <a:r>
              <a:rPr lang="en-US" sz="1000">
                <a:solidFill>
                  <a:schemeClr val="accent2"/>
                </a:solidFill>
                <a:sym typeface="Wingdings" panose="05000000000000000000" pitchFamily="2" charset="2"/>
              </a:rPr>
              <a:t>. </a:t>
            </a:r>
          </a:p>
          <a:p>
            <a:pPr marL="0" indent="0" algn="l">
              <a:lnSpc>
                <a:spcPct val="110000"/>
              </a:lnSpc>
              <a:spcBef>
                <a:spcPts val="1200"/>
              </a:spcBef>
              <a:buSzPct val="80000"/>
              <a:buFont typeface="Arial" panose="020B0604020202020204" pitchFamily="34" charset="0"/>
              <a:buNone/>
            </a:pPr>
            <a:r>
              <a:rPr lang="en-US" sz="1000">
                <a:solidFill>
                  <a:schemeClr val="accent2"/>
                </a:solidFill>
                <a:sym typeface="Wingdings" panose="05000000000000000000" pitchFamily="2" charset="2"/>
              </a:rPr>
              <a:t>NB. </a:t>
            </a:r>
            <a:r>
              <a:rPr lang="en-US" sz="1000">
                <a:solidFill>
                  <a:schemeClr val="accent2"/>
                </a:solidFill>
              </a:rPr>
              <a:t>Det er </a:t>
            </a:r>
            <a:r>
              <a:rPr lang="en-US" sz="1000" err="1">
                <a:solidFill>
                  <a:schemeClr val="accent2"/>
                </a:solidFill>
              </a:rPr>
              <a:t>vigtigt</a:t>
            </a:r>
            <a:r>
              <a:rPr lang="en-US" sz="1000">
                <a:solidFill>
                  <a:schemeClr val="accent2"/>
                </a:solidFill>
              </a:rPr>
              <a:t>, at du </a:t>
            </a:r>
            <a:r>
              <a:rPr lang="en-US" sz="1000" err="1">
                <a:solidFill>
                  <a:schemeClr val="accent2"/>
                </a:solidFill>
              </a:rPr>
              <a:t>vælger</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b="0">
                <a:solidFill>
                  <a:schemeClr val="accent2"/>
                </a:solidFill>
              </a:rPr>
              <a:t>Børns Vilkår </a:t>
            </a:r>
            <a:r>
              <a:rPr lang="en-US" sz="1000" b="1" err="1">
                <a:solidFill>
                  <a:schemeClr val="accent2"/>
                </a:solidFill>
              </a:rPr>
              <a:t>Temafarve</a:t>
            </a:r>
            <a:r>
              <a:rPr lang="en-US" sz="1000" b="1">
                <a:solidFill>
                  <a:schemeClr val="accent2"/>
                </a:solidFill>
              </a:rPr>
              <a:t>. </a:t>
            </a:r>
            <a:r>
              <a:rPr lang="en-US" sz="1000" b="0">
                <a:solidFill>
                  <a:schemeClr val="accent2"/>
                </a:solidFill>
              </a:rPr>
              <a:t>Dem </a:t>
            </a:r>
            <a:r>
              <a:rPr lang="en-US" sz="1000">
                <a:solidFill>
                  <a:schemeClr val="accent2"/>
                </a:solidFill>
              </a:rPr>
              <a:t>finder du under </a:t>
            </a:r>
            <a:r>
              <a:rPr lang="en-US" sz="1000" err="1">
                <a:solidFill>
                  <a:schemeClr val="accent2"/>
                </a:solidFill>
              </a:rPr>
              <a:t>menupunktet</a:t>
            </a:r>
            <a:r>
              <a:rPr lang="en-US" sz="1000">
                <a:solidFill>
                  <a:schemeClr val="accent2"/>
                </a:solidFill>
              </a:rPr>
              <a:t> </a:t>
            </a:r>
            <a:r>
              <a:rPr lang="en-US" sz="1000" b="1" err="1">
                <a:solidFill>
                  <a:schemeClr val="accent2"/>
                </a:solidFill>
              </a:rPr>
              <a:t>Udfyldningsfarve</a:t>
            </a:r>
            <a:r>
              <a:rPr lang="en-US" sz="1000" b="1">
                <a:solidFill>
                  <a:schemeClr val="accent2"/>
                </a:solidFill>
              </a:rPr>
              <a:t> </a:t>
            </a:r>
            <a:r>
              <a:rPr lang="en-US" sz="1000" b="1" err="1">
                <a:solidFill>
                  <a:schemeClr val="accent2"/>
                </a:solidFill>
              </a:rPr>
              <a:t>til</a:t>
            </a:r>
            <a:r>
              <a:rPr lang="en-US" sz="1000" b="1">
                <a:solidFill>
                  <a:schemeClr val="accent2"/>
                </a:solidFill>
              </a:rPr>
              <a:t> </a:t>
            </a:r>
            <a:r>
              <a:rPr lang="en-US" sz="1000" b="1" err="1">
                <a:solidFill>
                  <a:schemeClr val="accent2"/>
                </a:solidFill>
              </a:rPr>
              <a:t>figur</a:t>
            </a:r>
            <a:r>
              <a:rPr lang="en-US" sz="100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r>
              <a:rPr lang="en-US" sz="1000">
                <a:solidFill>
                  <a:schemeClr val="accent2"/>
                </a:solidFill>
              </a:rPr>
              <a:t>I </a:t>
            </a:r>
            <a:r>
              <a:rPr lang="en-US" sz="1000" err="1">
                <a:solidFill>
                  <a:schemeClr val="accent2"/>
                </a:solidFill>
              </a:rPr>
              <a:t>præsentationen</a:t>
            </a:r>
            <a:r>
              <a:rPr lang="en-US" sz="1000">
                <a:solidFill>
                  <a:schemeClr val="accent2"/>
                </a:solidFill>
              </a:rPr>
              <a:t> finder du </a:t>
            </a:r>
            <a:r>
              <a:rPr lang="en-US" sz="1000" err="1">
                <a:solidFill>
                  <a:schemeClr val="accent2"/>
                </a:solidFill>
              </a:rPr>
              <a:t>en</a:t>
            </a:r>
            <a:r>
              <a:rPr lang="en-US" sz="1000">
                <a:solidFill>
                  <a:schemeClr val="accent2"/>
                </a:solidFill>
              </a:rPr>
              <a:t> </a:t>
            </a:r>
            <a:r>
              <a:rPr lang="en-US" sz="1000" err="1">
                <a:solidFill>
                  <a:schemeClr val="accent2"/>
                </a:solidFill>
              </a:rPr>
              <a:t>række</a:t>
            </a:r>
            <a:r>
              <a:rPr lang="en-US" sz="1000">
                <a:solidFill>
                  <a:schemeClr val="accent2"/>
                </a:solidFill>
              </a:rPr>
              <a:t> slides med </a:t>
            </a:r>
            <a:r>
              <a:rPr lang="en-US" sz="1000" b="1">
                <a:solidFill>
                  <a:schemeClr val="accent2"/>
                </a:solidFill>
              </a:rPr>
              <a:t>BV-</a:t>
            </a:r>
            <a:r>
              <a:rPr lang="en-US" sz="1000" b="1" err="1">
                <a:solidFill>
                  <a:schemeClr val="accent2"/>
                </a:solidFill>
              </a:rPr>
              <a:t>ikoner</a:t>
            </a:r>
            <a:r>
              <a:rPr lang="en-US" sz="1000">
                <a:solidFill>
                  <a:schemeClr val="accent2"/>
                </a:solidFill>
              </a:rPr>
              <a:t>. Disse </a:t>
            </a:r>
            <a:r>
              <a:rPr lang="en-US" sz="1000" err="1">
                <a:solidFill>
                  <a:schemeClr val="accent2"/>
                </a:solidFill>
              </a:rPr>
              <a:t>kan</a:t>
            </a:r>
            <a:r>
              <a:rPr lang="en-US" sz="1000">
                <a:solidFill>
                  <a:schemeClr val="accent2"/>
                </a:solidFill>
              </a:rPr>
              <a:t> du </a:t>
            </a:r>
            <a:r>
              <a:rPr lang="en-US" sz="1000" err="1">
                <a:solidFill>
                  <a:schemeClr val="accent2"/>
                </a:solidFill>
              </a:rPr>
              <a:t>også</a:t>
            </a:r>
            <a:r>
              <a:rPr lang="en-US" sz="1000">
                <a:solidFill>
                  <a:schemeClr val="accent2"/>
                </a:solidFill>
              </a:rPr>
              <a:t> </a:t>
            </a:r>
            <a:r>
              <a:rPr lang="en-US" sz="1000" err="1">
                <a:solidFill>
                  <a:schemeClr val="accent2"/>
                </a:solidFill>
              </a:rPr>
              <a:t>ændre</a:t>
            </a:r>
            <a:r>
              <a:rPr lang="en-US" sz="1000">
                <a:solidFill>
                  <a:schemeClr val="accent2"/>
                </a:solidFill>
              </a:rPr>
              <a:t> </a:t>
            </a:r>
            <a:r>
              <a:rPr lang="en-US" sz="1000" err="1">
                <a:solidFill>
                  <a:schemeClr val="accent2"/>
                </a:solidFill>
              </a:rPr>
              <a:t>farven</a:t>
            </a:r>
            <a:r>
              <a:rPr lang="en-US" sz="1000">
                <a:solidFill>
                  <a:schemeClr val="accent2"/>
                </a:solidFill>
              </a:rPr>
              <a:t> </a:t>
            </a:r>
            <a:r>
              <a:rPr lang="en-US" sz="1000" err="1">
                <a:solidFill>
                  <a:schemeClr val="accent2"/>
                </a:solidFill>
              </a:rPr>
              <a:t>på</a:t>
            </a:r>
            <a:r>
              <a:rPr lang="en-US" sz="1000">
                <a:solidFill>
                  <a:schemeClr val="accent2"/>
                </a:solidFill>
              </a:rPr>
              <a:t> </a:t>
            </a:r>
            <a:r>
              <a:rPr lang="en-US" sz="1000" err="1">
                <a:solidFill>
                  <a:schemeClr val="accent2"/>
                </a:solidFill>
              </a:rPr>
              <a:t>ved</a:t>
            </a:r>
            <a:r>
              <a:rPr lang="en-US" sz="1000">
                <a:solidFill>
                  <a:schemeClr val="accent2"/>
                </a:solidFill>
              </a:rPr>
              <a:t> at </a:t>
            </a:r>
            <a:r>
              <a:rPr lang="en-US" sz="1000" err="1">
                <a:solidFill>
                  <a:schemeClr val="accent2"/>
                </a:solidFill>
              </a:rPr>
              <a:t>følge</a:t>
            </a:r>
            <a:r>
              <a:rPr lang="en-US" sz="1000">
                <a:solidFill>
                  <a:schemeClr val="accent2"/>
                </a:solidFill>
              </a:rPr>
              <a:t> procedure </a:t>
            </a:r>
            <a:r>
              <a:rPr lang="en-US" sz="1000" err="1">
                <a:solidFill>
                  <a:schemeClr val="accent2"/>
                </a:solidFill>
              </a:rPr>
              <a:t>ovenfor</a:t>
            </a:r>
            <a:r>
              <a:rPr lang="en-US" sz="1000">
                <a:solidFill>
                  <a:schemeClr val="accent2"/>
                </a:solidFill>
              </a:rPr>
              <a:t>. Skal du </a:t>
            </a:r>
            <a:r>
              <a:rPr lang="en-US" sz="1000" err="1">
                <a:solidFill>
                  <a:schemeClr val="accent2"/>
                </a:solidFill>
              </a:rPr>
              <a:t>ændre</a:t>
            </a:r>
            <a:r>
              <a:rPr lang="en-US" sz="1000">
                <a:solidFill>
                  <a:schemeClr val="accent2"/>
                </a:solidFill>
              </a:rPr>
              <a:t> </a:t>
            </a:r>
            <a:r>
              <a:rPr lang="en-US" sz="1000" err="1">
                <a:solidFill>
                  <a:schemeClr val="accent2"/>
                </a:solidFill>
              </a:rPr>
              <a:t>størrelsen</a:t>
            </a:r>
            <a:r>
              <a:rPr lang="en-US" sz="1000">
                <a:solidFill>
                  <a:schemeClr val="accent2"/>
                </a:solidFill>
              </a:rPr>
              <a:t> </a:t>
            </a:r>
            <a:r>
              <a:rPr lang="en-US" sz="1000" err="1">
                <a:solidFill>
                  <a:schemeClr val="accent2"/>
                </a:solidFill>
              </a:rPr>
              <a:t>på</a:t>
            </a:r>
            <a:r>
              <a:rPr lang="en-US" sz="1000">
                <a:solidFill>
                  <a:schemeClr val="accent2"/>
                </a:solidFill>
              </a:rPr>
              <a:t> et  ikon, </a:t>
            </a:r>
            <a:r>
              <a:rPr lang="en-US" sz="1000" err="1">
                <a:solidFill>
                  <a:schemeClr val="accent2"/>
                </a:solidFill>
              </a:rPr>
              <a:t>så</a:t>
            </a:r>
            <a:r>
              <a:rPr lang="en-US" sz="1000">
                <a:solidFill>
                  <a:schemeClr val="accent2"/>
                </a:solidFill>
              </a:rPr>
              <a:t> husk at </a:t>
            </a:r>
            <a:r>
              <a:rPr lang="en-US" sz="1000" err="1">
                <a:solidFill>
                  <a:schemeClr val="accent2"/>
                </a:solidFill>
              </a:rPr>
              <a:t>holde</a:t>
            </a:r>
            <a:r>
              <a:rPr lang="en-US" sz="1000">
                <a:solidFill>
                  <a:schemeClr val="accent2"/>
                </a:solidFill>
              </a:rPr>
              <a:t> </a:t>
            </a:r>
            <a:r>
              <a:rPr lang="en-US" sz="1000" b="1">
                <a:solidFill>
                  <a:schemeClr val="accent2"/>
                </a:solidFill>
              </a:rPr>
              <a:t>SHIFT</a:t>
            </a:r>
            <a:r>
              <a:rPr lang="en-US" sz="1000">
                <a:solidFill>
                  <a:schemeClr val="accent2"/>
                </a:solidFill>
              </a:rPr>
              <a:t> </a:t>
            </a:r>
            <a:r>
              <a:rPr lang="en-US" sz="1000" err="1">
                <a:solidFill>
                  <a:schemeClr val="accent2"/>
                </a:solidFill>
              </a:rPr>
              <a:t>nede</a:t>
            </a:r>
            <a:r>
              <a:rPr lang="en-US" sz="1000">
                <a:solidFill>
                  <a:schemeClr val="accent2"/>
                </a:solidFill>
              </a:rPr>
              <a:t>, </a:t>
            </a:r>
            <a:r>
              <a:rPr lang="en-US" sz="1000" err="1">
                <a:solidFill>
                  <a:schemeClr val="accent2"/>
                </a:solidFill>
              </a:rPr>
              <a:t>mens</a:t>
            </a:r>
            <a:r>
              <a:rPr lang="en-US" sz="1000">
                <a:solidFill>
                  <a:schemeClr val="accent2"/>
                </a:solidFill>
              </a:rPr>
              <a:t> du </a:t>
            </a:r>
            <a:r>
              <a:rPr lang="en-US" sz="1000" err="1">
                <a:solidFill>
                  <a:schemeClr val="accent2"/>
                </a:solidFill>
              </a:rPr>
              <a:t>trækker</a:t>
            </a:r>
            <a:r>
              <a:rPr lang="en-US" sz="1000">
                <a:solidFill>
                  <a:schemeClr val="accent2"/>
                </a:solidFill>
              </a:rPr>
              <a:t> I </a:t>
            </a:r>
            <a:r>
              <a:rPr lang="en-US" sz="1000" err="1">
                <a:solidFill>
                  <a:schemeClr val="accent2"/>
                </a:solidFill>
              </a:rPr>
              <a:t>hjørnet</a:t>
            </a:r>
            <a:r>
              <a:rPr lang="en-US" sz="1000">
                <a:solidFill>
                  <a:schemeClr val="accent2"/>
                </a:solidFill>
              </a:rPr>
              <a:t> </a:t>
            </a:r>
            <a:r>
              <a:rPr lang="en-US" sz="1000" err="1">
                <a:solidFill>
                  <a:schemeClr val="accent2"/>
                </a:solidFill>
              </a:rPr>
              <a:t>af</a:t>
            </a:r>
            <a:r>
              <a:rPr lang="en-US" sz="1000">
                <a:solidFill>
                  <a:schemeClr val="accent2"/>
                </a:solidFill>
              </a:rPr>
              <a:t> </a:t>
            </a:r>
            <a:r>
              <a:rPr lang="en-US" sz="1000" err="1">
                <a:solidFill>
                  <a:schemeClr val="accent2"/>
                </a:solidFill>
              </a:rPr>
              <a:t>ikonet</a:t>
            </a:r>
            <a:r>
              <a:rPr lang="en-US" sz="1000">
                <a:solidFill>
                  <a:schemeClr val="accent2"/>
                </a:solidFill>
              </a:rPr>
              <a:t> (se </a:t>
            </a:r>
            <a:r>
              <a:rPr lang="en-US" sz="1000" err="1">
                <a:solidFill>
                  <a:schemeClr val="accent2"/>
                </a:solidFill>
              </a:rPr>
              <a:t>afsnit</a:t>
            </a:r>
            <a:r>
              <a:rPr lang="en-US" sz="1000">
                <a:solidFill>
                  <a:schemeClr val="accent2"/>
                </a:solidFill>
              </a:rPr>
              <a:t> om </a:t>
            </a:r>
            <a:r>
              <a:rPr lang="en-US" sz="1000" err="1">
                <a:solidFill>
                  <a:schemeClr val="accent2"/>
                </a:solidFill>
              </a:rPr>
              <a:t>billeder</a:t>
            </a:r>
            <a:r>
              <a:rPr lang="en-US" sz="1000">
                <a:solidFill>
                  <a:schemeClr val="accent2"/>
                </a:solidFill>
              </a:rPr>
              <a:t>).</a:t>
            </a: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a:p>
            <a:pPr marL="0" indent="0" algn="l">
              <a:lnSpc>
                <a:spcPct val="110000"/>
              </a:lnSpc>
              <a:spcBef>
                <a:spcPts val="1200"/>
              </a:spcBef>
              <a:buSzPct val="80000"/>
              <a:buFont typeface="Arial" panose="020B0604020202020204" pitchFamily="34" charset="0"/>
              <a:buNone/>
            </a:pPr>
            <a:endParaRPr lang="en-US" sz="1000">
              <a:solidFill>
                <a:schemeClr val="accent2"/>
              </a:solidFill>
            </a:endParaRPr>
          </a:p>
        </p:txBody>
      </p:sp>
      <p:pic>
        <p:nvPicPr>
          <p:cNvPr id="42" name="Picture 41" descr="Graphical user interface, text, application&#10;&#10;Description automatically generated">
            <a:extLst>
              <a:ext uri="{FF2B5EF4-FFF2-40B4-BE49-F238E27FC236}">
                <a16:creationId xmlns:a16="http://schemas.microsoft.com/office/drawing/2014/main" id="{1616CA16-EEE0-8E92-8951-08149E1B88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502" y="2097707"/>
            <a:ext cx="2041954" cy="1148599"/>
          </a:xfrm>
          <a:prstGeom prst="rect">
            <a:avLst/>
          </a:prstGeom>
          <a:ln w="3175" cap="sq">
            <a:solidFill>
              <a:srgbClr val="000000"/>
            </a:solidFill>
            <a:prstDash val="solid"/>
            <a:miter lim="800000"/>
          </a:ln>
          <a:effectLst/>
        </p:spPr>
      </p:pic>
      <p:pic>
        <p:nvPicPr>
          <p:cNvPr id="4" name="Billede 3">
            <a:extLst>
              <a:ext uri="{FF2B5EF4-FFF2-40B4-BE49-F238E27FC236}">
                <a16:creationId xmlns:a16="http://schemas.microsoft.com/office/drawing/2014/main" id="{A4627257-BCEE-40B9-686A-A29D24BD34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5040" y="4972479"/>
            <a:ext cx="1637362" cy="938334"/>
          </a:xfrm>
          <a:prstGeom prst="rect">
            <a:avLst/>
          </a:prstGeom>
          <a:ln>
            <a:noFill/>
          </a:ln>
          <a:effectLst/>
        </p:spPr>
      </p:pic>
      <p:pic>
        <p:nvPicPr>
          <p:cNvPr id="5" name="Billede 4">
            <a:extLst>
              <a:ext uri="{FF2B5EF4-FFF2-40B4-BE49-F238E27FC236}">
                <a16:creationId xmlns:a16="http://schemas.microsoft.com/office/drawing/2014/main" id="{A456FBAC-70D2-F39A-51BD-B237CA83BFC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
          <a:stretch/>
        </p:blipFill>
        <p:spPr>
          <a:xfrm>
            <a:off x="4343082" y="3911087"/>
            <a:ext cx="1639183" cy="795303"/>
          </a:xfrm>
          <a:prstGeom prst="rect">
            <a:avLst/>
          </a:prstGeom>
          <a:ln>
            <a:noFill/>
          </a:ln>
          <a:effectLst/>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849346" y="4614950"/>
            <a:ext cx="903146"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a:off x="465502" y="5152849"/>
            <a:ext cx="769537"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8"/>
            <a:ext cx="3526574" cy="117114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1000" b="1">
                <a:solidFill>
                  <a:schemeClr val="accent2"/>
                </a:solidFill>
              </a:rPr>
              <a:t>BRUG AF DE FARVEDE BOKSE I PRÆSENTATIONEN</a:t>
            </a:r>
            <a:endParaRPr lang="en-US" sz="1000">
              <a:solidFill>
                <a:schemeClr val="accent2"/>
              </a:solidFill>
            </a:endParaRPr>
          </a:p>
          <a:p>
            <a:pPr marL="0" indent="0" algn="l">
              <a:lnSpc>
                <a:spcPct val="110000"/>
              </a:lnSpc>
              <a:spcBef>
                <a:spcPts val="1200"/>
              </a:spcBef>
              <a:buSzPct val="80000"/>
              <a:buFont typeface="+mj-lt"/>
              <a:buNone/>
            </a:pPr>
            <a:r>
              <a:rPr lang="en-US" sz="1000">
                <a:solidFill>
                  <a:schemeClr val="accent2"/>
                </a:solidFill>
              </a:rPr>
              <a:t>De </a:t>
            </a:r>
            <a:r>
              <a:rPr lang="en-US" sz="1000" err="1">
                <a:solidFill>
                  <a:schemeClr val="accent2"/>
                </a:solidFill>
              </a:rPr>
              <a:t>farvede</a:t>
            </a:r>
            <a:r>
              <a:rPr lang="en-US" sz="1000">
                <a:solidFill>
                  <a:schemeClr val="accent2"/>
                </a:solidFill>
              </a:rPr>
              <a:t> </a:t>
            </a:r>
            <a:r>
              <a:rPr lang="en-US" sz="1000" err="1">
                <a:solidFill>
                  <a:schemeClr val="accent2"/>
                </a:solidFill>
              </a:rPr>
              <a:t>bokse</a:t>
            </a:r>
            <a:r>
              <a:rPr lang="en-US" sz="1000">
                <a:solidFill>
                  <a:schemeClr val="accent2"/>
                </a:solidFill>
              </a:rPr>
              <a:t> </a:t>
            </a:r>
            <a:r>
              <a:rPr lang="en-US" sz="1000" err="1">
                <a:solidFill>
                  <a:schemeClr val="accent2"/>
                </a:solidFill>
              </a:rPr>
              <a:t>i</a:t>
            </a:r>
            <a:r>
              <a:rPr lang="en-US" sz="1000">
                <a:solidFill>
                  <a:schemeClr val="accent2"/>
                </a:solidFill>
              </a:rPr>
              <a:t> </a:t>
            </a:r>
            <a:r>
              <a:rPr lang="en-US" sz="1000" err="1">
                <a:solidFill>
                  <a:schemeClr val="accent2"/>
                </a:solidFill>
              </a:rPr>
              <a:t>slideskabelonerne</a:t>
            </a:r>
            <a:r>
              <a:rPr lang="en-US" sz="1000">
                <a:solidFill>
                  <a:schemeClr val="accent2"/>
                </a:solidFill>
              </a:rPr>
              <a:t> er </a:t>
            </a:r>
            <a:r>
              <a:rPr lang="en-US" sz="1000" err="1">
                <a:solidFill>
                  <a:schemeClr val="accent2"/>
                </a:solidFill>
              </a:rPr>
              <a:t>til</a:t>
            </a:r>
            <a:r>
              <a:rPr lang="en-US" sz="1000">
                <a:solidFill>
                  <a:schemeClr val="accent2"/>
                </a:solidFill>
              </a:rPr>
              <a:t> </a:t>
            </a:r>
            <a:r>
              <a:rPr lang="en-US" sz="1000" b="1" err="1">
                <a:solidFill>
                  <a:schemeClr val="accent2"/>
                </a:solidFill>
              </a:rPr>
              <a:t>tekst</a:t>
            </a:r>
            <a:r>
              <a:rPr lang="en-US" sz="1000" b="1">
                <a:solidFill>
                  <a:schemeClr val="accent2"/>
                </a:solidFill>
              </a:rPr>
              <a:t>, </a:t>
            </a:r>
            <a:r>
              <a:rPr lang="en-US" sz="1000" b="1" err="1">
                <a:solidFill>
                  <a:schemeClr val="accent2"/>
                </a:solidFill>
              </a:rPr>
              <a:t>citater</a:t>
            </a:r>
            <a:r>
              <a:rPr lang="en-US" sz="1000" b="1">
                <a:solidFill>
                  <a:schemeClr val="accent2"/>
                </a:solidFill>
              </a:rPr>
              <a:t> </a:t>
            </a:r>
            <a:r>
              <a:rPr lang="en-US" sz="1000" err="1">
                <a:solidFill>
                  <a:schemeClr val="accent2"/>
                </a:solidFill>
              </a:rPr>
              <a:t>og</a:t>
            </a:r>
            <a:r>
              <a:rPr lang="en-US" sz="1000">
                <a:solidFill>
                  <a:schemeClr val="accent2"/>
                </a:solidFill>
              </a:rPr>
              <a:t> </a:t>
            </a:r>
            <a:r>
              <a:rPr lang="en-US" sz="1000" err="1">
                <a:solidFill>
                  <a:schemeClr val="accent2"/>
                </a:solidFill>
              </a:rPr>
              <a:t>evt</a:t>
            </a:r>
            <a:r>
              <a:rPr lang="en-US" sz="1000">
                <a:solidFill>
                  <a:schemeClr val="accent2"/>
                </a:solidFill>
              </a:rPr>
              <a:t>. </a:t>
            </a:r>
            <a:r>
              <a:rPr lang="en-US" sz="1000" b="1">
                <a:solidFill>
                  <a:schemeClr val="accent2"/>
                </a:solidFill>
              </a:rPr>
              <a:t>figurer</a:t>
            </a:r>
            <a:r>
              <a:rPr lang="en-US" sz="1000">
                <a:solidFill>
                  <a:schemeClr val="accent2"/>
                </a:solidFill>
              </a:rPr>
              <a:t> </a:t>
            </a:r>
            <a:r>
              <a:rPr lang="en-US" sz="1000" err="1">
                <a:solidFill>
                  <a:schemeClr val="accent2"/>
                </a:solidFill>
              </a:rPr>
              <a:t>uden</a:t>
            </a:r>
            <a:r>
              <a:rPr lang="en-US" sz="1000">
                <a:solidFill>
                  <a:schemeClr val="accent2"/>
                </a:solidFill>
              </a:rPr>
              <a:t> </a:t>
            </a:r>
            <a:r>
              <a:rPr lang="en-US" sz="1000" err="1">
                <a:solidFill>
                  <a:schemeClr val="accent2"/>
                </a:solidFill>
              </a:rPr>
              <a:t>baggrund</a:t>
            </a:r>
            <a:r>
              <a:rPr lang="en-US" sz="1000">
                <a:solidFill>
                  <a:schemeClr val="accent2"/>
                </a:solidFill>
              </a:rPr>
              <a:t>. Skal du </a:t>
            </a:r>
            <a:r>
              <a:rPr lang="en-US" sz="1000" err="1">
                <a:solidFill>
                  <a:schemeClr val="accent2"/>
                </a:solidFill>
              </a:rPr>
              <a:t>indsætte</a:t>
            </a:r>
            <a:r>
              <a:rPr lang="en-US" sz="1000">
                <a:solidFill>
                  <a:schemeClr val="accent2"/>
                </a:solidFill>
              </a:rPr>
              <a:t> et billed, </a:t>
            </a:r>
            <a:r>
              <a:rPr lang="en-US" sz="1000" err="1">
                <a:solidFill>
                  <a:schemeClr val="accent2"/>
                </a:solidFill>
              </a:rPr>
              <a:t>så</a:t>
            </a:r>
            <a:r>
              <a:rPr lang="en-US" sz="1000">
                <a:solidFill>
                  <a:schemeClr val="accent2"/>
                </a:solidFill>
              </a:rPr>
              <a:t> </a:t>
            </a:r>
            <a:r>
              <a:rPr lang="en-US" sz="1000" err="1">
                <a:solidFill>
                  <a:schemeClr val="accent2"/>
                </a:solidFill>
              </a:rPr>
              <a:t>vælg</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slideskabelon</a:t>
            </a:r>
            <a:r>
              <a:rPr lang="en-US" sz="1000">
                <a:solidFill>
                  <a:schemeClr val="accent2"/>
                </a:solidFill>
              </a:rPr>
              <a:t> </a:t>
            </a:r>
            <a:r>
              <a:rPr lang="en-US" sz="1000" err="1">
                <a:solidFill>
                  <a:schemeClr val="accent2"/>
                </a:solidFill>
              </a:rPr>
              <a:t>hvor</a:t>
            </a:r>
            <a:r>
              <a:rPr lang="en-US" sz="1000">
                <a:solidFill>
                  <a:schemeClr val="accent2"/>
                </a:solidFill>
              </a:rPr>
              <a:t> der er </a:t>
            </a:r>
            <a:r>
              <a:rPr lang="en-US" sz="1000" err="1">
                <a:solidFill>
                  <a:schemeClr val="accent2"/>
                </a:solidFill>
              </a:rPr>
              <a:t>indsat</a:t>
            </a:r>
            <a:r>
              <a:rPr lang="en-US" sz="1000">
                <a:solidFill>
                  <a:schemeClr val="accent2"/>
                </a:solidFill>
              </a:rPr>
              <a:t> </a:t>
            </a:r>
            <a:r>
              <a:rPr lang="en-US" sz="1000" err="1">
                <a:solidFill>
                  <a:schemeClr val="accent2"/>
                </a:solidFill>
              </a:rPr>
              <a:t>en</a:t>
            </a:r>
            <a:r>
              <a:rPr lang="en-US" sz="1000">
                <a:solidFill>
                  <a:schemeClr val="accent2"/>
                </a:solidFill>
              </a:rPr>
              <a:t> </a:t>
            </a:r>
            <a:r>
              <a:rPr lang="en-US" sz="1000" err="1">
                <a:solidFill>
                  <a:schemeClr val="accent2"/>
                </a:solidFill>
              </a:rPr>
              <a:t>billedplaceholder</a:t>
            </a:r>
            <a:r>
              <a:rPr lang="en-US" sz="1000">
                <a:solidFill>
                  <a:schemeClr val="accent2"/>
                </a:solidFill>
              </a:rPr>
              <a:t>-knap</a:t>
            </a:r>
            <a:endParaRPr lang="en-US" sz="1000" b="1">
              <a:solidFill>
                <a:schemeClr val="accent2"/>
              </a:solidFill>
            </a:endParaRPr>
          </a:p>
          <a:p>
            <a:pPr marL="228600" indent="-228600" algn="l">
              <a:lnSpc>
                <a:spcPct val="110000"/>
              </a:lnSpc>
              <a:spcBef>
                <a:spcPts val="1200"/>
              </a:spcBef>
              <a:buSzPct val="80000"/>
              <a:buFont typeface="+mj-lt"/>
              <a:buAutoNum type="arabicPeriod"/>
            </a:pPr>
            <a:endParaRPr lang="en-US" sz="1000">
              <a:solidFill>
                <a:schemeClr val="accent2"/>
              </a:solidFill>
            </a:endParaRPr>
          </a:p>
        </p:txBody>
      </p:sp>
      <p:cxnSp>
        <p:nvCxnSpPr>
          <p:cNvPr id="67" name="Straight Connector 44">
            <a:extLst>
              <a:ext uri="{FF2B5EF4-FFF2-40B4-BE49-F238E27FC236}">
                <a16:creationId xmlns:a16="http://schemas.microsoft.com/office/drawing/2014/main" id="{0E974D63-EDCB-9455-9C7C-58E9B4A9928C}"/>
              </a:ext>
            </a:extLst>
          </p:cNvPr>
          <p:cNvCxnSpPr>
            <a:cxnSpLocks/>
          </p:cNvCxnSpPr>
          <p:nvPr userDrawn="1"/>
        </p:nvCxnSpPr>
        <p:spPr>
          <a:xfrm>
            <a:off x="8221415" y="2978290"/>
            <a:ext cx="3567380" cy="10014"/>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8" name="Picture 11">
            <a:extLst>
              <a:ext uri="{FF2B5EF4-FFF2-40B4-BE49-F238E27FC236}">
                <a16:creationId xmlns:a16="http://schemas.microsoft.com/office/drawing/2014/main" id="{4132F99B-F743-FCC7-3153-22E0AB073D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458672" y="2575937"/>
            <a:ext cx="290416" cy="283661"/>
          </a:xfrm>
          <a:prstGeom prst="rect">
            <a:avLst/>
          </a:prstGeom>
          <a:ln w="3175" cap="sq">
            <a:solidFill>
              <a:srgbClr val="000000"/>
            </a:solidFill>
            <a:prstDash val="solid"/>
            <a:miter lim="800000"/>
          </a:ln>
          <a:effectLst/>
        </p:spPr>
      </p:pic>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FF8E62C-2549-9209-6369-CDC2C95C8F3C}"/>
              </a:ext>
            </a:extLst>
          </p:cNvPr>
          <p:cNvGrpSpPr/>
          <p:nvPr userDrawn="1"/>
        </p:nvGrpSpPr>
        <p:grpSpPr>
          <a:xfrm>
            <a:off x="8220075" y="3168097"/>
            <a:ext cx="3535960" cy="3180748"/>
            <a:chOff x="8261673" y="3227745"/>
            <a:chExt cx="3494362" cy="3035712"/>
          </a:xfrm>
        </p:grpSpPr>
        <p:sp>
          <p:nvSpPr>
            <p:cNvPr id="72" name="Text Box 48">
              <a:extLst>
                <a:ext uri="{FF2B5EF4-FFF2-40B4-BE49-F238E27FC236}">
                  <a16:creationId xmlns:a16="http://schemas.microsoft.com/office/drawing/2014/main" id="{BC76A3B9-1F8B-3E7C-F800-1260B6D90B50}"/>
                </a:ext>
              </a:extLst>
            </p:cNvPr>
            <p:cNvSpPr txBox="1">
              <a:spLocks noChangeArrowheads="1"/>
            </p:cNvSpPr>
            <p:nvPr/>
          </p:nvSpPr>
          <p:spPr bwMode="auto">
            <a:xfrm>
              <a:off x="8261676" y="4134713"/>
              <a:ext cx="349435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Sekundære farver i powerpoint</a:t>
              </a:r>
            </a:p>
          </p:txBody>
        </p:sp>
        <p:sp>
          <p:nvSpPr>
            <p:cNvPr id="73" name="Text Box 48">
              <a:extLst>
                <a:ext uri="{FF2B5EF4-FFF2-40B4-BE49-F238E27FC236}">
                  <a16:creationId xmlns:a16="http://schemas.microsoft.com/office/drawing/2014/main" id="{0A0FF1BB-5409-D529-8772-2BA12E4C77C9}"/>
                </a:ext>
              </a:extLst>
            </p:cNvPr>
            <p:cNvSpPr txBox="1">
              <a:spLocks noChangeArrowheads="1"/>
            </p:cNvSpPr>
            <p:nvPr/>
          </p:nvSpPr>
          <p:spPr bwMode="auto">
            <a:xfrm>
              <a:off x="10185914" y="5439772"/>
              <a:ext cx="152937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0/103/127 </a:t>
              </a:r>
            </a:p>
          </p:txBody>
        </p:sp>
        <p:sp>
          <p:nvSpPr>
            <p:cNvPr id="74" name="Text Box 48">
              <a:extLst>
                <a:ext uri="{FF2B5EF4-FFF2-40B4-BE49-F238E27FC236}">
                  <a16:creationId xmlns:a16="http://schemas.microsoft.com/office/drawing/2014/main" id="{0563DB23-352E-89CE-6801-3DBD7DEF0FC7}"/>
                </a:ext>
              </a:extLst>
            </p:cNvPr>
            <p:cNvSpPr txBox="1">
              <a:spLocks noChangeArrowheads="1"/>
            </p:cNvSpPr>
            <p:nvPr/>
          </p:nvSpPr>
          <p:spPr bwMode="auto">
            <a:xfrm>
              <a:off x="10185914" y="4774509"/>
              <a:ext cx="1493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0/47/109 </a:t>
              </a:r>
            </a:p>
          </p:txBody>
        </p:sp>
        <p:sp>
          <p:nvSpPr>
            <p:cNvPr id="75" name="Text Box 48">
              <a:extLst>
                <a:ext uri="{FF2B5EF4-FFF2-40B4-BE49-F238E27FC236}">
                  <a16:creationId xmlns:a16="http://schemas.microsoft.com/office/drawing/2014/main" id="{C80BB19D-9611-F863-5A25-F77EA4254995}"/>
                </a:ext>
              </a:extLst>
            </p:cNvPr>
            <p:cNvSpPr txBox="1">
              <a:spLocks noChangeArrowheads="1"/>
            </p:cNvSpPr>
            <p:nvPr/>
          </p:nvSpPr>
          <p:spPr bwMode="auto">
            <a:xfrm>
              <a:off x="8261676" y="4774509"/>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0/0/0 </a:t>
              </a:r>
            </a:p>
          </p:txBody>
        </p:sp>
        <p:sp>
          <p:nvSpPr>
            <p:cNvPr id="76" name="Rectangle 25">
              <a:extLst>
                <a:ext uri="{FF2B5EF4-FFF2-40B4-BE49-F238E27FC236}">
                  <a16:creationId xmlns:a16="http://schemas.microsoft.com/office/drawing/2014/main" id="{4B38A18B-006E-D6B2-CACA-56E06D56BBD2}"/>
                </a:ext>
              </a:extLst>
            </p:cNvPr>
            <p:cNvSpPr/>
            <p:nvPr/>
          </p:nvSpPr>
          <p:spPr>
            <a:xfrm>
              <a:off x="8261678" y="4327870"/>
              <a:ext cx="1564811" cy="396000"/>
            </a:xfrm>
            <a:prstGeom prst="rect">
              <a:avLst/>
            </a:prstGeom>
            <a:solidFill>
              <a:schemeClr val="tx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7" name="Rectangle 26">
              <a:extLst>
                <a:ext uri="{FF2B5EF4-FFF2-40B4-BE49-F238E27FC236}">
                  <a16:creationId xmlns:a16="http://schemas.microsoft.com/office/drawing/2014/main" id="{365850DD-49A7-5F57-D6EB-1BFDF1731837}"/>
                </a:ext>
              </a:extLst>
            </p:cNvPr>
            <p:cNvSpPr/>
            <p:nvPr/>
          </p:nvSpPr>
          <p:spPr>
            <a:xfrm>
              <a:off x="10185916" y="4327870"/>
              <a:ext cx="1564811" cy="396000"/>
            </a:xfrm>
            <a:prstGeom prst="rect">
              <a:avLst/>
            </a:prstGeom>
            <a:solidFill>
              <a:schemeClr val="accent3"/>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8" name="Rectangle 27">
              <a:extLst>
                <a:ext uri="{FF2B5EF4-FFF2-40B4-BE49-F238E27FC236}">
                  <a16:creationId xmlns:a16="http://schemas.microsoft.com/office/drawing/2014/main" id="{F4F1C0BE-3615-68C4-69C7-5B1E914ADD13}"/>
                </a:ext>
              </a:extLst>
            </p:cNvPr>
            <p:cNvSpPr/>
            <p:nvPr/>
          </p:nvSpPr>
          <p:spPr>
            <a:xfrm>
              <a:off x="8261675" y="5665944"/>
              <a:ext cx="1564811" cy="396000"/>
            </a:xfrm>
            <a:prstGeom prst="rect">
              <a:avLst/>
            </a:prstGeom>
            <a:solidFill>
              <a:schemeClr val="accent4"/>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79" name="Text Box 48">
              <a:extLst>
                <a:ext uri="{FF2B5EF4-FFF2-40B4-BE49-F238E27FC236}">
                  <a16:creationId xmlns:a16="http://schemas.microsoft.com/office/drawing/2014/main" id="{E34FA4EA-A7F1-3071-384B-E1C90435FCA8}"/>
                </a:ext>
              </a:extLst>
            </p:cNvPr>
            <p:cNvSpPr txBox="1">
              <a:spLocks noChangeArrowheads="1"/>
            </p:cNvSpPr>
            <p:nvPr/>
          </p:nvSpPr>
          <p:spPr bwMode="auto">
            <a:xfrm>
              <a:off x="8261673" y="6109569"/>
              <a:ext cx="15622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0/175/171 </a:t>
              </a:r>
            </a:p>
          </p:txBody>
        </p:sp>
        <p:sp>
          <p:nvSpPr>
            <p:cNvPr id="80" name="Rectangle 29">
              <a:extLst>
                <a:ext uri="{FF2B5EF4-FFF2-40B4-BE49-F238E27FC236}">
                  <a16:creationId xmlns:a16="http://schemas.microsoft.com/office/drawing/2014/main" id="{24FAE4A6-85D0-34E4-68D9-67DA3EA3F61A}"/>
                </a:ext>
              </a:extLst>
            </p:cNvPr>
            <p:cNvSpPr/>
            <p:nvPr/>
          </p:nvSpPr>
          <p:spPr>
            <a:xfrm>
              <a:off x="8261678" y="4996907"/>
              <a:ext cx="1564811" cy="396000"/>
            </a:xfrm>
            <a:prstGeom prst="rect">
              <a:avLst/>
            </a:prstGeom>
            <a:solidFill>
              <a:schemeClr val="accent6"/>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1" name="Rectangle 30">
              <a:extLst>
                <a:ext uri="{FF2B5EF4-FFF2-40B4-BE49-F238E27FC236}">
                  <a16:creationId xmlns:a16="http://schemas.microsoft.com/office/drawing/2014/main" id="{D9FD0ECC-3341-96D3-E1BB-B78CAA4B36C7}"/>
                </a:ext>
              </a:extLst>
            </p:cNvPr>
            <p:cNvSpPr/>
            <p:nvPr/>
          </p:nvSpPr>
          <p:spPr>
            <a:xfrm>
              <a:off x="10185916" y="4996907"/>
              <a:ext cx="1564811" cy="396000"/>
            </a:xfrm>
            <a:prstGeom prst="rect">
              <a:avLst/>
            </a:prstGeom>
            <a:solidFill>
              <a:schemeClr val="bg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2" name="Rectangle 31">
              <a:extLst>
                <a:ext uri="{FF2B5EF4-FFF2-40B4-BE49-F238E27FC236}">
                  <a16:creationId xmlns:a16="http://schemas.microsoft.com/office/drawing/2014/main" id="{FA77FACF-0D8D-1676-FF8B-7D88326687FD}"/>
                </a:ext>
              </a:extLst>
            </p:cNvPr>
            <p:cNvSpPr/>
            <p:nvPr/>
          </p:nvSpPr>
          <p:spPr>
            <a:xfrm>
              <a:off x="10185914" y="5665944"/>
              <a:ext cx="1564811" cy="396000"/>
            </a:xfrm>
            <a:prstGeom prst="rect">
              <a:avLst/>
            </a:prstGeom>
            <a:solidFill>
              <a:schemeClr val="tx2"/>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3" name="Text Box 48">
              <a:extLst>
                <a:ext uri="{FF2B5EF4-FFF2-40B4-BE49-F238E27FC236}">
                  <a16:creationId xmlns:a16="http://schemas.microsoft.com/office/drawing/2014/main" id="{373D597C-D889-DBF4-2AED-2C654F22ED0F}"/>
                </a:ext>
              </a:extLst>
            </p:cNvPr>
            <p:cNvSpPr txBox="1">
              <a:spLocks noChangeArrowheads="1"/>
            </p:cNvSpPr>
            <p:nvPr/>
          </p:nvSpPr>
          <p:spPr bwMode="auto">
            <a:xfrm>
              <a:off x="8261676" y="5439772"/>
              <a:ext cx="167802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190/205/214 </a:t>
              </a:r>
            </a:p>
          </p:txBody>
        </p:sp>
        <p:sp>
          <p:nvSpPr>
            <p:cNvPr id="84" name="Text Box 48">
              <a:extLst>
                <a:ext uri="{FF2B5EF4-FFF2-40B4-BE49-F238E27FC236}">
                  <a16:creationId xmlns:a16="http://schemas.microsoft.com/office/drawing/2014/main" id="{31F56AD6-DFC1-838B-B71A-5B20CEAF669D}"/>
                </a:ext>
              </a:extLst>
            </p:cNvPr>
            <p:cNvSpPr txBox="1">
              <a:spLocks noChangeArrowheads="1"/>
            </p:cNvSpPr>
            <p:nvPr/>
          </p:nvSpPr>
          <p:spPr bwMode="auto">
            <a:xfrm>
              <a:off x="10185914" y="6109569"/>
              <a:ext cx="15622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171/139/121 </a:t>
              </a:r>
            </a:p>
          </p:txBody>
        </p:sp>
        <p:sp>
          <p:nvSpPr>
            <p:cNvPr id="85" name="Text Box 48">
              <a:extLst>
                <a:ext uri="{FF2B5EF4-FFF2-40B4-BE49-F238E27FC236}">
                  <a16:creationId xmlns:a16="http://schemas.microsoft.com/office/drawing/2014/main" id="{D98C6617-5467-0D8F-B603-E69CBCE9489F}"/>
                </a:ext>
              </a:extLst>
            </p:cNvPr>
            <p:cNvSpPr txBox="1">
              <a:spLocks noChangeArrowheads="1"/>
            </p:cNvSpPr>
            <p:nvPr/>
          </p:nvSpPr>
          <p:spPr bwMode="auto">
            <a:xfrm>
              <a:off x="8261676" y="3227745"/>
              <a:ext cx="207438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1" noProof="1">
                  <a:solidFill>
                    <a:schemeClr val="tx1"/>
                  </a:solidFill>
                  <a:latin typeface="+mn-lt"/>
                  <a:cs typeface="Arial" panose="020B0604020202020204" pitchFamily="34" charset="0"/>
                </a:rPr>
                <a:t>Primær farve</a:t>
              </a:r>
            </a:p>
          </p:txBody>
        </p:sp>
        <p:sp>
          <p:nvSpPr>
            <p:cNvPr id="86" name="Rectangle 35">
              <a:extLst>
                <a:ext uri="{FF2B5EF4-FFF2-40B4-BE49-F238E27FC236}">
                  <a16:creationId xmlns:a16="http://schemas.microsoft.com/office/drawing/2014/main" id="{21393E93-8AE2-35C7-7A8F-361A47A83393}"/>
                </a:ext>
              </a:extLst>
            </p:cNvPr>
            <p:cNvSpPr/>
            <p:nvPr/>
          </p:nvSpPr>
          <p:spPr>
            <a:xfrm>
              <a:off x="8261676" y="3431978"/>
              <a:ext cx="1562238" cy="396000"/>
            </a:xfrm>
            <a:prstGeom prst="rect">
              <a:avLst/>
            </a:prstGeom>
            <a:solidFill>
              <a:schemeClr val="accent1"/>
            </a:solidFill>
            <a:ln w="6350">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7" name="Rectangle 36">
              <a:extLst>
                <a:ext uri="{FF2B5EF4-FFF2-40B4-BE49-F238E27FC236}">
                  <a16:creationId xmlns:a16="http://schemas.microsoft.com/office/drawing/2014/main" id="{03B1D4CD-F26D-69EE-2DF4-BE6F51C0F0CE}"/>
                </a:ext>
              </a:extLst>
            </p:cNvPr>
            <p:cNvSpPr/>
            <p:nvPr/>
          </p:nvSpPr>
          <p:spPr>
            <a:xfrm>
              <a:off x="10185916" y="3431978"/>
              <a:ext cx="1562236" cy="396000"/>
            </a:xfrm>
            <a:prstGeom prst="rect">
              <a:avLst/>
            </a:prstGeom>
            <a:solidFill>
              <a:schemeClr val="accent5"/>
            </a:solidFill>
            <a:ln w="3175">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noAutofit/>
            </a:bodyPr>
            <a:lstStyle/>
            <a:p>
              <a:pPr algn="ctr"/>
              <a:endParaRPr lang="en-GB" sz="1000" err="1">
                <a:solidFill>
                  <a:schemeClr val="tx1"/>
                </a:solidFill>
              </a:endParaRPr>
            </a:p>
          </p:txBody>
        </p:sp>
        <p:sp>
          <p:nvSpPr>
            <p:cNvPr id="88" name="Text Box 48">
              <a:extLst>
                <a:ext uri="{FF2B5EF4-FFF2-40B4-BE49-F238E27FC236}">
                  <a16:creationId xmlns:a16="http://schemas.microsoft.com/office/drawing/2014/main" id="{7957AEF8-F752-0C9F-CBEA-472867057024}"/>
                </a:ext>
              </a:extLst>
            </p:cNvPr>
            <p:cNvSpPr txBox="1">
              <a:spLocks noChangeArrowheads="1"/>
            </p:cNvSpPr>
            <p:nvPr/>
          </p:nvSpPr>
          <p:spPr bwMode="auto">
            <a:xfrm>
              <a:off x="8261675" y="3874147"/>
              <a:ext cx="18215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240/80/65 </a:t>
              </a:r>
            </a:p>
          </p:txBody>
        </p:sp>
        <p:sp>
          <p:nvSpPr>
            <p:cNvPr id="89" name="Text Box 48">
              <a:extLst>
                <a:ext uri="{FF2B5EF4-FFF2-40B4-BE49-F238E27FC236}">
                  <a16:creationId xmlns:a16="http://schemas.microsoft.com/office/drawing/2014/main" id="{F99C9101-56A1-D9D0-D0E3-B64E444269B9}"/>
                </a:ext>
              </a:extLst>
            </p:cNvPr>
            <p:cNvSpPr txBox="1">
              <a:spLocks noChangeArrowheads="1"/>
            </p:cNvSpPr>
            <p:nvPr/>
          </p:nvSpPr>
          <p:spPr bwMode="auto">
            <a:xfrm>
              <a:off x="10185914" y="3874147"/>
              <a:ext cx="156223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b="0" noProof="1">
                  <a:solidFill>
                    <a:schemeClr val="tx1"/>
                  </a:solidFill>
                  <a:latin typeface="+mn-lt"/>
                  <a:cs typeface="Arial" panose="020B0604020202020204" pitchFamily="34" charset="0"/>
                </a:rPr>
                <a:t>RGB: </a:t>
              </a:r>
              <a:r>
                <a:rPr lang="en-GB" sz="1000" b="0" i="0" u="none" strike="noStrike" baseline="0">
                  <a:latin typeface="+mn-lt"/>
                </a:rPr>
                <a:t>255/242/0</a:t>
              </a:r>
              <a:r>
                <a:rPr lang="en-US" sz="1000" b="0" noProof="1">
                  <a:solidFill>
                    <a:schemeClr val="tx1"/>
                  </a:solidFill>
                  <a:latin typeface="+mn-lt"/>
                  <a:cs typeface="Arial" panose="020B0604020202020204" pitchFamily="34" charset="0"/>
                </a:rPr>
                <a:t> </a:t>
              </a:r>
            </a:p>
          </p:txBody>
        </p:sp>
        <p:sp>
          <p:nvSpPr>
            <p:cNvPr id="90" name="Text Box 48">
              <a:extLst>
                <a:ext uri="{FF2B5EF4-FFF2-40B4-BE49-F238E27FC236}">
                  <a16:creationId xmlns:a16="http://schemas.microsoft.com/office/drawing/2014/main" id="{6D6CB031-FB66-71F0-F8CA-30E97A913E6C}"/>
                </a:ext>
              </a:extLst>
            </p:cNvPr>
            <p:cNvSpPr txBox="1">
              <a:spLocks noChangeArrowheads="1"/>
            </p:cNvSpPr>
            <p:nvPr/>
          </p:nvSpPr>
          <p:spPr bwMode="auto">
            <a:xfrm>
              <a:off x="10185914" y="3227745"/>
              <a:ext cx="13515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92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800"/>
                </a:spcAft>
                <a:defRPr/>
              </a:pPr>
              <a:r>
                <a:rPr lang="en-US" sz="1000" noProof="1">
                  <a:solidFill>
                    <a:schemeClr val="tx1"/>
                  </a:solidFill>
                  <a:latin typeface="+mn-lt"/>
                  <a:cs typeface="Arial" panose="020B0604020202020204" pitchFamily="34" charset="0"/>
                </a:rPr>
                <a:t>Signalfarve farve</a:t>
              </a:r>
            </a:p>
          </p:txBody>
        </p:sp>
      </p:grpSp>
    </p:spTree>
    <p:extLst>
      <p:ext uri="{BB962C8B-B14F-4D97-AF65-F5344CB8AC3E}">
        <p14:creationId xmlns:p14="http://schemas.microsoft.com/office/powerpoint/2010/main" val="352422379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ps og tricks #3">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4B4FE8E-AE74-2EB9-FD1B-9CBEB567951E}"/>
              </a:ext>
            </a:extLst>
          </p:cNvPr>
          <p:cNvGrpSpPr/>
          <p:nvPr userDrawn="1"/>
        </p:nvGrpSpPr>
        <p:grpSpPr>
          <a:xfrm>
            <a:off x="8089664" y="2107962"/>
            <a:ext cx="3182045" cy="1768712"/>
            <a:chOff x="8118240" y="2377167"/>
            <a:chExt cx="2439756" cy="1356117"/>
          </a:xfrm>
        </p:grpSpPr>
        <p:grpSp>
          <p:nvGrpSpPr>
            <p:cNvPr id="6" name="Group 5">
              <a:extLst>
                <a:ext uri="{FF2B5EF4-FFF2-40B4-BE49-F238E27FC236}">
                  <a16:creationId xmlns:a16="http://schemas.microsoft.com/office/drawing/2014/main" id="{0CF525C7-C522-CEFB-64B9-FE6281B6500B}"/>
                </a:ext>
              </a:extLst>
            </p:cNvPr>
            <p:cNvGrpSpPr/>
            <p:nvPr userDrawn="1"/>
          </p:nvGrpSpPr>
          <p:grpSpPr>
            <a:xfrm>
              <a:off x="8152552" y="2458773"/>
              <a:ext cx="1890584" cy="1274511"/>
              <a:chOff x="8159578" y="2201674"/>
              <a:chExt cx="2654595" cy="1789558"/>
            </a:xfrm>
          </p:grpSpPr>
          <p:pic>
            <p:nvPicPr>
              <p:cNvPr id="10" name="Billede 9">
                <a:extLst>
                  <a:ext uri="{FF2B5EF4-FFF2-40B4-BE49-F238E27FC236}">
                    <a16:creationId xmlns:a16="http://schemas.microsoft.com/office/drawing/2014/main" id="{2DD190B6-45CF-A008-4795-12240E7294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8790" y="2391961"/>
                <a:ext cx="2157714" cy="1490871"/>
              </a:xfrm>
              <a:prstGeom prst="rect">
                <a:avLst/>
              </a:prstGeom>
              <a:ln w="3175">
                <a:solidFill>
                  <a:schemeClr val="tx1"/>
                </a:solidFill>
              </a:ln>
            </p:spPr>
          </p:pic>
          <p:cxnSp>
            <p:nvCxnSpPr>
              <p:cNvPr id="44" name="Lige pilforbindelse 43">
                <a:extLst>
                  <a:ext uri="{FF2B5EF4-FFF2-40B4-BE49-F238E27FC236}">
                    <a16:creationId xmlns:a16="http://schemas.microsoft.com/office/drawing/2014/main" id="{16C24D7F-FB22-CD18-3913-B589B3AD8141}"/>
                  </a:ext>
                </a:extLst>
              </p:cNvPr>
              <p:cNvCxnSpPr>
                <a:cxnSpLocks/>
              </p:cNvCxnSpPr>
              <p:nvPr userDrawn="1"/>
            </p:nvCxnSpPr>
            <p:spPr>
              <a:xfrm>
                <a:off x="8685372" y="3634711"/>
                <a:ext cx="938798"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
            <p:nvSpPr>
              <p:cNvPr id="5" name="Rectangle 4">
                <a:extLst>
                  <a:ext uri="{FF2B5EF4-FFF2-40B4-BE49-F238E27FC236}">
                    <a16:creationId xmlns:a16="http://schemas.microsoft.com/office/drawing/2014/main" id="{1726C042-3C28-9370-0C8F-41F543544A2B}"/>
                  </a:ext>
                </a:extLst>
              </p:cNvPr>
              <p:cNvSpPr/>
              <p:nvPr userDrawn="1"/>
            </p:nvSpPr>
            <p:spPr>
              <a:xfrm>
                <a:off x="8220074" y="3380581"/>
                <a:ext cx="138148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1" name="Rectangle 20">
                <a:extLst>
                  <a:ext uri="{FF2B5EF4-FFF2-40B4-BE49-F238E27FC236}">
                    <a16:creationId xmlns:a16="http://schemas.microsoft.com/office/drawing/2014/main" id="{92F2CEE6-E875-E89D-9E7B-EA7F1F3FBAE0}"/>
                  </a:ext>
                </a:extLst>
              </p:cNvPr>
              <p:cNvSpPr/>
              <p:nvPr userDrawn="1"/>
            </p:nvSpPr>
            <p:spPr>
              <a:xfrm>
                <a:off x="9173150" y="3772179"/>
                <a:ext cx="1464592" cy="219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3" name="Rectangle 22">
                <a:extLst>
                  <a:ext uri="{FF2B5EF4-FFF2-40B4-BE49-F238E27FC236}">
                    <a16:creationId xmlns:a16="http://schemas.microsoft.com/office/drawing/2014/main" id="{12C4E53F-286D-7544-9423-241FD6D6C390}"/>
                  </a:ext>
                </a:extLst>
              </p:cNvPr>
              <p:cNvSpPr/>
              <p:nvPr userDrawn="1"/>
            </p:nvSpPr>
            <p:spPr>
              <a:xfrm>
                <a:off x="8159578" y="3393989"/>
                <a:ext cx="1416263"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4" name="Rectangle 23">
                <a:extLst>
                  <a:ext uri="{FF2B5EF4-FFF2-40B4-BE49-F238E27FC236}">
                    <a16:creationId xmlns:a16="http://schemas.microsoft.com/office/drawing/2014/main" id="{542DB86A-AE06-4874-2E9D-D3BF947BFADD}"/>
                  </a:ext>
                </a:extLst>
              </p:cNvPr>
              <p:cNvSpPr/>
              <p:nvPr userDrawn="1"/>
            </p:nvSpPr>
            <p:spPr>
              <a:xfrm rot="5400000">
                <a:off x="9827748" y="2891961"/>
                <a:ext cx="1464592"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5" name="Rectangle 24">
                <a:extLst>
                  <a:ext uri="{FF2B5EF4-FFF2-40B4-BE49-F238E27FC236}">
                    <a16:creationId xmlns:a16="http://schemas.microsoft.com/office/drawing/2014/main" id="{FB42A353-2462-D526-2195-582868C296F1}"/>
                  </a:ext>
                </a:extLst>
              </p:cNvPr>
              <p:cNvSpPr/>
              <p:nvPr userDrawn="1"/>
            </p:nvSpPr>
            <p:spPr>
              <a:xfrm rot="5400000">
                <a:off x="9562298" y="2679840"/>
                <a:ext cx="1221795" cy="50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6" name="Rectangle 25">
                <a:extLst>
                  <a:ext uri="{FF2B5EF4-FFF2-40B4-BE49-F238E27FC236}">
                    <a16:creationId xmlns:a16="http://schemas.microsoft.com/office/drawing/2014/main" id="{C95638B0-74D0-1B89-3B45-E929158555F2}"/>
                  </a:ext>
                </a:extLst>
              </p:cNvPr>
              <p:cNvSpPr/>
              <p:nvPr userDrawn="1"/>
            </p:nvSpPr>
            <p:spPr>
              <a:xfrm rot="5400000">
                <a:off x="7487883" y="2873369"/>
                <a:ext cx="1464592" cy="121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grpSp>
        <p:sp>
          <p:nvSpPr>
            <p:cNvPr id="22" name="Rectangle 21">
              <a:extLst>
                <a:ext uri="{FF2B5EF4-FFF2-40B4-BE49-F238E27FC236}">
                  <a16:creationId xmlns:a16="http://schemas.microsoft.com/office/drawing/2014/main" id="{A2B7529E-436C-828F-92C9-CA8706929A20}"/>
                </a:ext>
              </a:extLst>
            </p:cNvPr>
            <p:cNvSpPr/>
            <p:nvPr userDrawn="1"/>
          </p:nvSpPr>
          <p:spPr>
            <a:xfrm>
              <a:off x="8118240" y="2377167"/>
              <a:ext cx="2439756" cy="24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grpSp>
      <p:sp>
        <p:nvSpPr>
          <p:cNvPr id="46" name="TextBox 19">
            <a:extLst>
              <a:ext uri="{FF2B5EF4-FFF2-40B4-BE49-F238E27FC236}">
                <a16:creationId xmlns:a16="http://schemas.microsoft.com/office/drawing/2014/main" id="{D3B687BF-7822-82D8-B849-56E86632D46E}"/>
              </a:ext>
            </a:extLst>
          </p:cNvPr>
          <p:cNvSpPr txBox="1"/>
          <p:nvPr userDrawn="1"/>
        </p:nvSpPr>
        <p:spPr>
          <a:xfrm>
            <a:off x="8222167" y="1806389"/>
            <a:ext cx="3526574" cy="507406"/>
          </a:xfrm>
          <a:prstGeom prst="rect">
            <a:avLst/>
          </a:prstGeom>
          <a:noFill/>
        </p:spPr>
        <p:txBody>
          <a:bodyPr wrap="square" lIns="0" tIns="0" rIns="0" bIns="0" rtlCol="0">
            <a:noAutofit/>
          </a:bodyPr>
          <a:lstStyle/>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Alternativt kan du sætte sliden ind med </a:t>
            </a:r>
            <a:r>
              <a:rPr lang="da-DK" sz="1000" b="1" kern="1200" noProof="0" err="1">
                <a:solidFill>
                  <a:schemeClr val="accent2"/>
                </a:solidFill>
                <a:latin typeface="+mn-lt"/>
                <a:ea typeface="+mn-ea"/>
                <a:cs typeface="+mn-cs"/>
              </a:rPr>
              <a:t>Crtl+V</a:t>
            </a:r>
            <a:r>
              <a:rPr lang="da-DK" sz="1000" b="1" kern="1200" noProof="0">
                <a:solidFill>
                  <a:schemeClr val="accent2"/>
                </a:solidFill>
                <a:latin typeface="+mn-lt"/>
                <a:ea typeface="+mn-ea"/>
                <a:cs typeface="+mn-cs"/>
              </a:rPr>
              <a:t> </a:t>
            </a:r>
            <a:r>
              <a:rPr lang="da-DK" sz="1000" b="0" kern="1200" noProof="0">
                <a:solidFill>
                  <a:schemeClr val="accent2"/>
                </a:solidFill>
                <a:latin typeface="+mn-lt"/>
                <a:ea typeface="+mn-ea"/>
                <a:cs typeface="+mn-cs"/>
              </a:rPr>
              <a:t>og derefter finde knappen </a:t>
            </a:r>
            <a:r>
              <a:rPr lang="da-DK" sz="1000" b="1" kern="1200" noProof="0">
                <a:solidFill>
                  <a:schemeClr val="accent2"/>
                </a:solidFill>
                <a:latin typeface="+mn-lt"/>
                <a:ea typeface="+mn-ea"/>
                <a:cs typeface="+mn-cs"/>
              </a:rPr>
              <a:t>Brug destinationstema</a:t>
            </a:r>
            <a:r>
              <a:rPr lang="da-DK" sz="1000" b="0" kern="1200" noProof="0">
                <a:solidFill>
                  <a:schemeClr val="accent2"/>
                </a:solidFill>
                <a:latin typeface="+mn-lt"/>
                <a:ea typeface="+mn-ea"/>
                <a:cs typeface="+mn-cs"/>
              </a:rPr>
              <a:t> I nederste venstre hjørne under den slide, du har sat ind:</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endParaRPr lang="da-DK" sz="1000" b="0" kern="1200" noProof="0">
              <a:solidFill>
                <a:schemeClr val="accent2"/>
              </a:solidFill>
              <a:latin typeface="+mn-lt"/>
              <a:ea typeface="+mn-ea"/>
              <a:cs typeface="+mn-cs"/>
            </a:endParaRPr>
          </a:p>
          <a:p>
            <a:pPr marL="0" marR="0" lvl="0" indent="0" algn="l" defTabSz="914400" rtl="0" eaLnBrk="1" fontAlgn="auto" latinLnBrk="0" hangingPunct="1">
              <a:lnSpc>
                <a:spcPct val="110000"/>
              </a:lnSpc>
              <a:spcBef>
                <a:spcPts val="1200"/>
              </a:spcBef>
              <a:spcAft>
                <a:spcPts val="0"/>
              </a:spcAft>
              <a:buClrTx/>
              <a:buSzPct val="80000"/>
              <a:buFont typeface="+mj-lt"/>
              <a:buNone/>
              <a:tabLst/>
              <a:defRPr/>
            </a:pPr>
            <a:endParaRPr lang="da-DK" sz="1000" b="0" kern="1200" noProof="0">
              <a:solidFill>
                <a:schemeClr val="accent2"/>
              </a:solidFill>
              <a:latin typeface="+mn-lt"/>
              <a:ea typeface="+mn-ea"/>
              <a:cs typeface="+mn-cs"/>
            </a:endParaRP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Herefter ligger der lidt manuelt arbejde I at tilpasse sliden det nye design. </a:t>
            </a:r>
          </a:p>
          <a:p>
            <a:pPr marL="228600" marR="0" lvl="0" indent="-228600" algn="l" defTabSz="914400" rtl="0" eaLnBrk="1" fontAlgn="auto" latinLnBrk="0" hangingPunct="1">
              <a:lnSpc>
                <a:spcPct val="110000"/>
              </a:lnSpc>
              <a:spcBef>
                <a:spcPts val="1200"/>
              </a:spcBef>
              <a:spcAft>
                <a:spcPts val="0"/>
              </a:spcAft>
              <a:buClrTx/>
              <a:buSzPct val="80000"/>
              <a:buFont typeface="+mj-lt"/>
              <a:buAutoNum type="arabicPeriod" startAt="5"/>
              <a:tabLst/>
              <a:defRPr/>
            </a:pPr>
            <a:r>
              <a:rPr lang="da-DK" sz="1000" b="0" kern="1200" noProof="0">
                <a:solidFill>
                  <a:schemeClr val="accent2"/>
                </a:solidFill>
                <a:latin typeface="+mn-lt"/>
                <a:ea typeface="+mn-ea"/>
                <a:cs typeface="+mn-cs"/>
              </a:rPr>
              <a:t>Højreklik på sliden og vælg et </a:t>
            </a:r>
            <a:r>
              <a:rPr lang="da-DK" sz="1000" b="1" kern="1200" noProof="0">
                <a:solidFill>
                  <a:schemeClr val="accent2"/>
                </a:solidFill>
                <a:latin typeface="+mn-lt"/>
                <a:ea typeface="+mn-ea"/>
                <a:cs typeface="+mn-cs"/>
              </a:rPr>
              <a:t>slidelayout</a:t>
            </a:r>
            <a:r>
              <a:rPr lang="da-DK" sz="1000" b="0" kern="1200" noProof="0">
                <a:solidFill>
                  <a:schemeClr val="accent2"/>
                </a:solidFill>
                <a:latin typeface="+mn-lt"/>
                <a:ea typeface="+mn-ea"/>
                <a:cs typeface="+mn-cs"/>
              </a:rPr>
              <a:t> fra den nye </a:t>
            </a:r>
            <a:r>
              <a:rPr lang="da-DK" sz="1000" b="0" kern="1200" noProof="0" err="1">
                <a:solidFill>
                  <a:schemeClr val="accent2"/>
                </a:solidFill>
                <a:latin typeface="+mn-lt"/>
                <a:ea typeface="+mn-ea"/>
                <a:cs typeface="+mn-cs"/>
              </a:rPr>
              <a:t>Powerpoint</a:t>
            </a:r>
            <a:r>
              <a:rPr lang="da-DK" sz="1000" b="0" kern="1200" noProof="0">
                <a:solidFill>
                  <a:schemeClr val="accent2"/>
                </a:solidFill>
                <a:latin typeface="+mn-lt"/>
                <a:ea typeface="+mn-ea"/>
                <a:cs typeface="+mn-cs"/>
              </a:rPr>
              <a:t>-Skabelon</a:t>
            </a:r>
          </a:p>
          <a:p>
            <a:pPr marL="228600" indent="-228600" algn="l">
              <a:lnSpc>
                <a:spcPct val="110000"/>
              </a:lnSpc>
              <a:spcBef>
                <a:spcPts val="1200"/>
              </a:spcBef>
              <a:buSzPct val="80000"/>
              <a:buFont typeface="+mj-lt"/>
              <a:buAutoNum type="arabicPeriod" startAt="5"/>
            </a:pPr>
            <a:r>
              <a:rPr lang="da-DK" sz="1000" noProof="0">
                <a:solidFill>
                  <a:schemeClr val="accent2"/>
                </a:solidFill>
              </a:rPr>
              <a:t>Under fanen </a:t>
            </a:r>
            <a:r>
              <a:rPr lang="da-DK" sz="1000" b="1" noProof="0">
                <a:solidFill>
                  <a:schemeClr val="accent2"/>
                </a:solidFill>
              </a:rPr>
              <a:t>Hjem</a:t>
            </a:r>
            <a:r>
              <a:rPr lang="da-DK" sz="1000" noProof="0">
                <a:solidFill>
                  <a:schemeClr val="accent2"/>
                </a:solidFill>
              </a:rPr>
              <a:t> kan du nu nulstille sliden til det nye layout ved at vælge knappen </a:t>
            </a:r>
            <a:r>
              <a:rPr lang="da-DK" sz="1000" b="1" noProof="0">
                <a:solidFill>
                  <a:schemeClr val="accent2"/>
                </a:solidFill>
              </a:rPr>
              <a:t>Nulstil</a:t>
            </a:r>
            <a:r>
              <a:rPr lang="da-DK" sz="1000" noProof="0">
                <a:solidFill>
                  <a:schemeClr val="accent2"/>
                </a:solidFill>
              </a:rPr>
              <a:t>. </a:t>
            </a:r>
          </a:p>
          <a:p>
            <a:pPr marL="228600" indent="-228600" algn="l">
              <a:lnSpc>
                <a:spcPct val="110000"/>
              </a:lnSpc>
              <a:spcBef>
                <a:spcPts val="1200"/>
              </a:spcBef>
              <a:buSzPct val="80000"/>
              <a:buFont typeface="+mj-lt"/>
              <a:buAutoNum type="arabicPeriod" startAt="5"/>
            </a:pPr>
            <a:endParaRPr lang="da-DK" sz="1000" noProof="0">
              <a:solidFill>
                <a:schemeClr val="accent2"/>
              </a:solidFill>
            </a:endParaRPr>
          </a:p>
          <a:p>
            <a:pPr marL="228600" indent="-228600" algn="l">
              <a:lnSpc>
                <a:spcPct val="110000"/>
              </a:lnSpc>
              <a:spcBef>
                <a:spcPts val="1200"/>
              </a:spcBef>
              <a:buSzPct val="80000"/>
              <a:buFont typeface="+mj-lt"/>
              <a:buAutoNum type="arabicPeriod" startAt="5"/>
            </a:pPr>
            <a:endParaRPr lang="da-DK" sz="1000" noProof="0">
              <a:solidFill>
                <a:schemeClr val="accent2"/>
              </a:solidFill>
            </a:endParaRPr>
          </a:p>
          <a:p>
            <a:pPr marL="0" indent="0" algn="l">
              <a:lnSpc>
                <a:spcPct val="110000"/>
              </a:lnSpc>
              <a:spcBef>
                <a:spcPts val="1200"/>
              </a:spcBef>
              <a:buSzPct val="80000"/>
              <a:buFont typeface="+mj-lt"/>
              <a:buNone/>
            </a:pPr>
            <a:endParaRPr lang="da-DK" sz="1000" noProof="0">
              <a:solidFill>
                <a:schemeClr val="accent2"/>
              </a:solidFill>
            </a:endParaRPr>
          </a:p>
          <a:p>
            <a:pPr marL="228600" indent="-228600" algn="l">
              <a:lnSpc>
                <a:spcPct val="110000"/>
              </a:lnSpc>
              <a:spcBef>
                <a:spcPts val="1200"/>
              </a:spcBef>
              <a:buSzPct val="80000"/>
              <a:buFont typeface="+mj-lt"/>
              <a:buAutoNum type="arabicPeriod" startAt="5"/>
            </a:pPr>
            <a:r>
              <a:rPr lang="da-DK" sz="1000" noProof="0">
                <a:solidFill>
                  <a:schemeClr val="accent2"/>
                </a:solidFill>
              </a:rPr>
              <a:t>Tilpas herefter manuelt sliden, så den er pæn ud.</a:t>
            </a:r>
          </a:p>
        </p:txBody>
      </p:sp>
      <p:sp>
        <p:nvSpPr>
          <p:cNvPr id="91" name="Rectangle 90">
            <a:extLst>
              <a:ext uri="{FF2B5EF4-FFF2-40B4-BE49-F238E27FC236}">
                <a16:creationId xmlns:a16="http://schemas.microsoft.com/office/drawing/2014/main" id="{CD68E269-9CB2-D88F-5CAD-168BAC8B9FC7}"/>
              </a:ext>
            </a:extLst>
          </p:cNvPr>
          <p:cNvSpPr/>
          <p:nvPr userDrawn="1"/>
        </p:nvSpPr>
        <p:spPr>
          <a:xfrm rot="-180000">
            <a:off x="446922" y="926798"/>
            <a:ext cx="1729240" cy="3805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92" name="TextBox 91">
            <a:extLst>
              <a:ext uri="{FF2B5EF4-FFF2-40B4-BE49-F238E27FC236}">
                <a16:creationId xmlns:a16="http://schemas.microsoft.com/office/drawing/2014/main" id="{845E9104-FC9A-6C64-7AF8-B361F9BAC48E}"/>
              </a:ext>
            </a:extLst>
          </p:cNvPr>
          <p:cNvSpPr txBox="1"/>
          <p:nvPr userDrawn="1"/>
        </p:nvSpPr>
        <p:spPr>
          <a:xfrm>
            <a:off x="575008" y="931374"/>
            <a:ext cx="2019660" cy="471767"/>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en-US" sz="2000" b="1" err="1">
                <a:solidFill>
                  <a:schemeClr val="accent2"/>
                </a:solidFill>
                <a:latin typeface="+mj-lt"/>
              </a:rPr>
              <a:t>Slet</a:t>
            </a:r>
            <a:r>
              <a:rPr lang="en-US" sz="2000" b="1">
                <a:solidFill>
                  <a:schemeClr val="accent2"/>
                </a:solidFill>
                <a:latin typeface="+mj-lt"/>
              </a:rPr>
              <a:t> </a:t>
            </a:r>
            <a:r>
              <a:rPr lang="en-US" sz="2000" b="1" err="1">
                <a:solidFill>
                  <a:schemeClr val="accent2"/>
                </a:solidFill>
                <a:latin typeface="+mj-lt"/>
              </a:rPr>
              <a:t>før</a:t>
            </a:r>
            <a:r>
              <a:rPr lang="en-US" sz="2000" b="1">
                <a:solidFill>
                  <a:schemeClr val="accent2"/>
                </a:solidFill>
                <a:latin typeface="+mj-lt"/>
              </a:rPr>
              <a:t> </a:t>
            </a:r>
            <a:r>
              <a:rPr lang="en-US" sz="2000" b="1" err="1">
                <a:solidFill>
                  <a:schemeClr val="accent2"/>
                </a:solidFill>
                <a:latin typeface="+mj-lt"/>
              </a:rPr>
              <a:t>brug</a:t>
            </a:r>
            <a:endParaRPr lang="en-GB" sz="2000" b="1" err="1">
              <a:solidFill>
                <a:schemeClr val="accent2"/>
              </a:solidFill>
              <a:latin typeface="+mj-lt"/>
            </a:endParaRPr>
          </a:p>
        </p:txBody>
      </p:sp>
      <p:sp>
        <p:nvSpPr>
          <p:cNvPr id="2" name="TextBox 1">
            <a:extLst>
              <a:ext uri="{FF2B5EF4-FFF2-40B4-BE49-F238E27FC236}">
                <a16:creationId xmlns:a16="http://schemas.microsoft.com/office/drawing/2014/main" id="{98986A42-8CA8-1631-E1D3-899E6C1862F2}"/>
              </a:ext>
            </a:extLst>
          </p:cNvPr>
          <p:cNvSpPr txBox="1"/>
          <p:nvPr userDrawn="1"/>
        </p:nvSpPr>
        <p:spPr>
          <a:xfrm>
            <a:off x="442913" y="441325"/>
            <a:ext cx="8598054" cy="991534"/>
          </a:xfrm>
          <a:prstGeom prst="rect">
            <a:avLst/>
          </a:prstGeom>
          <a:noFill/>
        </p:spPr>
        <p:txBody>
          <a:bodyPr wrap="square" lIns="0" tIns="0" rIns="0" bIns="0" rtlCol="0">
            <a:noAutofit/>
          </a:bodyPr>
          <a:lstStyle/>
          <a:p>
            <a:pPr marL="0" indent="0" algn="l">
              <a:lnSpc>
                <a:spcPct val="110000"/>
              </a:lnSpc>
              <a:spcBef>
                <a:spcPts val="0"/>
              </a:spcBef>
              <a:buSzPct val="80000"/>
              <a:buFont typeface="Arial" panose="020B0604020202020204" pitchFamily="34" charset="0"/>
              <a:buNone/>
            </a:pPr>
            <a:r>
              <a:rPr lang="en-GB" sz="3200" b="1">
                <a:latin typeface="+mj-lt"/>
              </a:rPr>
              <a:t>Tips </a:t>
            </a:r>
            <a:r>
              <a:rPr lang="en-GB" sz="3200" b="1" err="1">
                <a:latin typeface="+mj-lt"/>
              </a:rPr>
              <a:t>og</a:t>
            </a:r>
            <a:r>
              <a:rPr lang="en-GB" sz="3200" b="1">
                <a:latin typeface="+mj-lt"/>
              </a:rPr>
              <a:t> tricks #3</a:t>
            </a:r>
            <a:endParaRPr lang="en-GB" sz="1600" b="1">
              <a:solidFill>
                <a:schemeClr val="accent2"/>
              </a:solidFill>
              <a:latin typeface="+mj-lt"/>
            </a:endParaRPr>
          </a:p>
        </p:txBody>
      </p:sp>
      <p:sp>
        <p:nvSpPr>
          <p:cNvPr id="20" name="TextBox 19">
            <a:extLst>
              <a:ext uri="{FF2B5EF4-FFF2-40B4-BE49-F238E27FC236}">
                <a16:creationId xmlns:a16="http://schemas.microsoft.com/office/drawing/2014/main" id="{039C2CC1-09C1-EE5C-7256-8C42191876D3}"/>
              </a:ext>
            </a:extLst>
          </p:cNvPr>
          <p:cNvSpPr txBox="1"/>
          <p:nvPr userDrawn="1"/>
        </p:nvSpPr>
        <p:spPr>
          <a:xfrm>
            <a:off x="435966" y="1806388"/>
            <a:ext cx="3526574" cy="4464049"/>
          </a:xfrm>
          <a:prstGeom prst="rect">
            <a:avLst/>
          </a:prstGeom>
          <a:noFill/>
        </p:spPr>
        <p:txBody>
          <a:bodyPr wrap="square" lIns="0" tIns="0" rIns="0" bIns="0" rtlCol="0">
            <a:noAutofit/>
          </a:bodyPr>
          <a:lstStyle/>
          <a:p>
            <a:pPr marL="0" indent="0" algn="l">
              <a:lnSpc>
                <a:spcPct val="110000"/>
              </a:lnSpc>
              <a:spcBef>
                <a:spcPts val="1200"/>
              </a:spcBef>
              <a:buSzPct val="80000"/>
              <a:buFont typeface="Arial" panose="020B0604020202020204" pitchFamily="34" charset="0"/>
              <a:buNone/>
            </a:pPr>
            <a:r>
              <a:rPr lang="da-DK" sz="1000" b="1" noProof="0">
                <a:solidFill>
                  <a:schemeClr val="accent2"/>
                </a:solidFill>
              </a:rPr>
              <a:t>NÅR DU PASTER </a:t>
            </a:r>
            <a:r>
              <a:rPr lang="da-DK" sz="1000" b="1" noProof="0">
                <a:solidFill>
                  <a:schemeClr val="accent2"/>
                </a:solidFill>
                <a:highlight>
                  <a:srgbClr val="000000"/>
                </a:highlight>
              </a:rPr>
              <a:t> </a:t>
            </a:r>
            <a:r>
              <a:rPr lang="da-DK" sz="1000" b="1" noProof="0">
                <a:solidFill>
                  <a:schemeClr val="bg1"/>
                </a:solidFill>
                <a:highlight>
                  <a:srgbClr val="000000"/>
                </a:highlight>
              </a:rPr>
              <a:t>TEKST</a:t>
            </a:r>
            <a:r>
              <a:rPr lang="da-DK" sz="1000" b="1" noProof="0">
                <a:solidFill>
                  <a:schemeClr val="accent2"/>
                </a:solidFill>
                <a:highlight>
                  <a:srgbClr val="000000"/>
                </a:highlight>
              </a:rPr>
              <a:t> </a:t>
            </a:r>
            <a:r>
              <a:rPr lang="da-DK" sz="1000" b="1" noProof="0">
                <a:solidFill>
                  <a:schemeClr val="accent2"/>
                </a:solidFill>
              </a:rPr>
              <a:t> IND FRA ET ANDET DOKUMENT</a:t>
            </a:r>
            <a:br>
              <a:rPr lang="da-DK" sz="1000" b="1" noProof="0">
                <a:solidFill>
                  <a:schemeClr val="accent2"/>
                </a:solidFill>
              </a:rPr>
            </a:br>
            <a:r>
              <a:rPr lang="da-DK" sz="1000" b="0" noProof="0">
                <a:solidFill>
                  <a:schemeClr val="accent2"/>
                </a:solidFill>
              </a:rPr>
              <a:t>En af de typiske fejl, der kan opstå i din PowerPoint er, at du </a:t>
            </a:r>
            <a:r>
              <a:rPr lang="da-DK" sz="1000" b="0" noProof="0" err="1">
                <a:solidFill>
                  <a:schemeClr val="accent2"/>
                </a:solidFill>
              </a:rPr>
              <a:t>paster</a:t>
            </a:r>
            <a:r>
              <a:rPr lang="da-DK" sz="1000" b="0" noProof="0">
                <a:solidFill>
                  <a:schemeClr val="accent2"/>
                </a:solidFill>
              </a:rPr>
              <a:t> tekst ind fra en anden fil, så fonten i din PowerPoint bliver forkert.</a:t>
            </a:r>
          </a:p>
          <a:p>
            <a:pPr marL="0" indent="0" algn="l">
              <a:lnSpc>
                <a:spcPct val="110000"/>
              </a:lnSpc>
              <a:spcBef>
                <a:spcPts val="1200"/>
              </a:spcBef>
              <a:buSzPct val="80000"/>
              <a:buFont typeface="Arial" panose="020B0604020202020204" pitchFamily="34" charset="0"/>
              <a:buNone/>
            </a:pPr>
            <a:r>
              <a:rPr lang="da-DK" sz="1000" b="0" noProof="0">
                <a:solidFill>
                  <a:schemeClr val="accent2"/>
                </a:solidFill>
              </a:rPr>
              <a:t>Sådan </a:t>
            </a:r>
            <a:r>
              <a:rPr lang="da-DK" sz="1000" b="0" noProof="0" err="1">
                <a:solidFill>
                  <a:schemeClr val="accent2"/>
                </a:solidFill>
              </a:rPr>
              <a:t>paster</a:t>
            </a:r>
            <a:r>
              <a:rPr lang="da-DK" sz="1000" b="0" noProof="0">
                <a:solidFill>
                  <a:schemeClr val="accent2"/>
                </a:solidFill>
              </a:rPr>
              <a:t> du tekst korrekt ind:</a:t>
            </a:r>
          </a:p>
          <a:p>
            <a:pPr marL="228600" indent="-228600" algn="l">
              <a:lnSpc>
                <a:spcPct val="110000"/>
              </a:lnSpc>
              <a:spcBef>
                <a:spcPts val="1200"/>
              </a:spcBef>
              <a:buSzPct val="80000"/>
              <a:buFont typeface="Arial" panose="020B0604020202020204" pitchFamily="34" charset="0"/>
              <a:buAutoNum type="arabicPeriod"/>
            </a:pPr>
            <a:r>
              <a:rPr lang="da-DK" sz="1000" b="1" noProof="0">
                <a:solidFill>
                  <a:schemeClr val="accent2"/>
                </a:solidFill>
              </a:rPr>
              <a:t>Kopier</a:t>
            </a:r>
            <a:r>
              <a:rPr lang="da-DK" sz="1000" b="0" noProof="0">
                <a:solidFill>
                  <a:schemeClr val="accent2"/>
                </a:solidFill>
              </a:rPr>
              <a:t> den ønskede tekst fra dit dokument.</a:t>
            </a:r>
          </a:p>
          <a:p>
            <a:pPr marL="228600" indent="-228600" algn="l">
              <a:lnSpc>
                <a:spcPct val="110000"/>
              </a:lnSpc>
              <a:spcBef>
                <a:spcPts val="1200"/>
              </a:spcBef>
              <a:buSzPct val="80000"/>
              <a:buFont typeface="Arial" panose="020B0604020202020204" pitchFamily="34" charset="0"/>
              <a:buAutoNum type="arabicPeriod"/>
            </a:pPr>
            <a:r>
              <a:rPr lang="da-DK" sz="1000" b="1" noProof="0" err="1">
                <a:solidFill>
                  <a:schemeClr val="accent2"/>
                </a:solidFill>
              </a:rPr>
              <a:t>Paste</a:t>
            </a:r>
            <a:r>
              <a:rPr lang="da-DK" sz="1000" b="0" noProof="0">
                <a:solidFill>
                  <a:schemeClr val="accent2"/>
                </a:solidFill>
              </a:rPr>
              <a:t> teksten ind det ønskede sted ved at højreklikke </a:t>
            </a:r>
          </a:p>
          <a:p>
            <a:pPr marL="228600" indent="-228600" algn="l">
              <a:lnSpc>
                <a:spcPct val="110000"/>
              </a:lnSpc>
              <a:spcBef>
                <a:spcPts val="1200"/>
              </a:spcBef>
              <a:buSzPct val="80000"/>
              <a:buFont typeface="Arial" panose="020B0604020202020204" pitchFamily="34" charset="0"/>
              <a:buAutoNum type="arabicPeriod"/>
            </a:pPr>
            <a:r>
              <a:rPr lang="da-DK" sz="1000" b="0" noProof="0">
                <a:solidFill>
                  <a:schemeClr val="accent2"/>
                </a:solidFill>
              </a:rPr>
              <a:t>Vælg </a:t>
            </a:r>
            <a:r>
              <a:rPr lang="da-DK" sz="1000" b="1" noProof="0">
                <a:solidFill>
                  <a:schemeClr val="accent2"/>
                </a:solidFill>
              </a:rPr>
              <a:t>Brug destinationstema </a:t>
            </a:r>
            <a:r>
              <a:rPr lang="da-DK" sz="1000" b="0" noProof="0">
                <a:solidFill>
                  <a:schemeClr val="accent2"/>
                </a:solidFill>
              </a:rPr>
              <a:t>på den lille knap, der dukker op, når du </a:t>
            </a:r>
            <a:r>
              <a:rPr lang="da-DK" sz="1000" b="0" noProof="0" err="1">
                <a:solidFill>
                  <a:schemeClr val="accent2"/>
                </a:solidFill>
              </a:rPr>
              <a:t>paster</a:t>
            </a:r>
            <a:r>
              <a:rPr lang="da-DK" sz="1000" b="0" noProof="0">
                <a:solidFill>
                  <a:schemeClr val="accent2"/>
                </a:solidFill>
              </a:rPr>
              <a:t> tekst ind:</a:t>
            </a: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0" indent="0" algn="l" defTabSz="914400" rtl="0" eaLnBrk="1" latinLnBrk="0" hangingPunct="1">
              <a:lnSpc>
                <a:spcPct val="110000"/>
              </a:lnSpc>
              <a:spcBef>
                <a:spcPts val="1200"/>
              </a:spcBef>
              <a:buSzPct val="80000"/>
              <a:buFont typeface="Arial" panose="020B0604020202020204" pitchFamily="34" charset="0"/>
              <a:buNone/>
            </a:pPr>
            <a:br>
              <a:rPr lang="da-DK" sz="1000" b="0" noProof="0">
                <a:solidFill>
                  <a:schemeClr val="accent2"/>
                </a:solidFill>
              </a:rPr>
            </a:br>
            <a:r>
              <a:rPr lang="da-DK" sz="1000" b="0" noProof="0">
                <a:solidFill>
                  <a:schemeClr val="accent2"/>
                </a:solidFill>
              </a:rPr>
              <a:t>Du kan også indsætte ved at vælge </a:t>
            </a:r>
            <a:r>
              <a:rPr lang="da-DK" sz="1000" b="1" kern="1200" noProof="0" err="1">
                <a:solidFill>
                  <a:schemeClr val="accent2"/>
                </a:solidFill>
                <a:latin typeface="+mn-lt"/>
                <a:ea typeface="+mn-ea"/>
                <a:cs typeface="+mn-cs"/>
              </a:rPr>
              <a:t>Ctrl</a:t>
            </a:r>
            <a:r>
              <a:rPr lang="da-DK" sz="1000" b="1" kern="1200" noProof="0">
                <a:solidFill>
                  <a:schemeClr val="accent2"/>
                </a:solidFill>
                <a:latin typeface="+mn-lt"/>
                <a:ea typeface="+mn-ea"/>
                <a:cs typeface="+mn-cs"/>
              </a:rPr>
              <a:t> + Alt + V og </a:t>
            </a:r>
            <a:r>
              <a:rPr lang="da-DK" sz="1000" b="0" kern="1200" noProof="0">
                <a:solidFill>
                  <a:schemeClr val="accent2"/>
                </a:solidFill>
                <a:latin typeface="+mn-lt"/>
                <a:ea typeface="+mn-ea"/>
                <a:cs typeface="+mn-cs"/>
              </a:rPr>
              <a:t>vælge </a:t>
            </a:r>
            <a:r>
              <a:rPr lang="da-DK" sz="1000" b="0" kern="1200" noProof="0" err="1">
                <a:solidFill>
                  <a:schemeClr val="accent2"/>
                </a:solidFill>
                <a:latin typeface="+mn-lt"/>
                <a:ea typeface="+mn-ea"/>
                <a:cs typeface="+mn-cs"/>
              </a:rPr>
              <a:t>uformateret</a:t>
            </a:r>
            <a:r>
              <a:rPr lang="da-DK" sz="1000" b="0" kern="1200" noProof="0">
                <a:solidFill>
                  <a:schemeClr val="accent2"/>
                </a:solidFill>
                <a:latin typeface="+mn-lt"/>
                <a:ea typeface="+mn-ea"/>
                <a:cs typeface="+mn-cs"/>
              </a:rPr>
              <a:t> tekst</a:t>
            </a:r>
          </a:p>
          <a:p>
            <a:pPr marL="0" indent="0" algn="l">
              <a:lnSpc>
                <a:spcPct val="110000"/>
              </a:lnSpc>
              <a:spcBef>
                <a:spcPts val="1200"/>
              </a:spcBef>
              <a:buSzPct val="80000"/>
              <a:buFont typeface="Arial" panose="020B0604020202020204" pitchFamily="34" charset="0"/>
              <a:buNone/>
            </a:pPr>
            <a:r>
              <a:rPr lang="da-DK" sz="1000" b="0" noProof="0">
                <a:solidFill>
                  <a:schemeClr val="accent2"/>
                </a:solidFill>
              </a:rPr>
              <a:t>- På denne måde sikrer du, at formateringen af din tekst bliver korrekt og matcher designet i skabelonen.</a:t>
            </a:r>
          </a:p>
          <a:p>
            <a:pPr marL="228600" indent="-228600" algn="l">
              <a:lnSpc>
                <a:spcPct val="110000"/>
              </a:lnSpc>
              <a:spcBef>
                <a:spcPts val="1200"/>
              </a:spcBef>
              <a:buSzPct val="80000"/>
              <a:buFont typeface="Arial" panose="020B0604020202020204" pitchFamily="34" charset="0"/>
              <a:buAutoNum type="arabicPeriod"/>
            </a:pPr>
            <a:endParaRPr lang="da-DK" sz="1000" b="1" noProof="0">
              <a:solidFill>
                <a:schemeClr val="accent2"/>
              </a:solidFill>
            </a:endParaRPr>
          </a:p>
          <a:p>
            <a:pPr marL="228600" indent="-228600" algn="l">
              <a:lnSpc>
                <a:spcPct val="110000"/>
              </a:lnSpc>
              <a:spcBef>
                <a:spcPts val="1200"/>
              </a:spcBef>
              <a:buSzPct val="80000"/>
              <a:buFont typeface="Arial" panose="020B0604020202020204" pitchFamily="34" charset="0"/>
              <a:buAutoNum type="arabicPeriod"/>
            </a:pPr>
            <a:endParaRPr lang="da-DK" sz="1000" b="0" noProof="0">
              <a:solidFill>
                <a:schemeClr val="accent2"/>
              </a:solidFill>
            </a:endParaRPr>
          </a:p>
          <a:p>
            <a:pPr marL="0" indent="0" algn="l">
              <a:lnSpc>
                <a:spcPct val="110000"/>
              </a:lnSpc>
              <a:spcBef>
                <a:spcPts val="1200"/>
              </a:spcBef>
              <a:buSzPct val="80000"/>
              <a:buFont typeface="Arial" panose="020B0604020202020204" pitchFamily="34" charset="0"/>
              <a:buNone/>
            </a:pPr>
            <a:endParaRPr lang="da-DK" sz="1000" b="1" noProof="0">
              <a:solidFill>
                <a:schemeClr val="accent2"/>
              </a:solidFill>
            </a:endParaRPr>
          </a:p>
        </p:txBody>
      </p:sp>
      <p:sp>
        <p:nvSpPr>
          <p:cNvPr id="41" name="TextBox 40">
            <a:extLst>
              <a:ext uri="{FF2B5EF4-FFF2-40B4-BE49-F238E27FC236}">
                <a16:creationId xmlns:a16="http://schemas.microsoft.com/office/drawing/2014/main" id="{AFBEF7CA-F2B1-A6E7-150F-84BD25F9F8E2}"/>
              </a:ext>
            </a:extLst>
          </p:cNvPr>
          <p:cNvSpPr txBox="1"/>
          <p:nvPr userDrawn="1"/>
        </p:nvSpPr>
        <p:spPr>
          <a:xfrm>
            <a:off x="4341256" y="1806388"/>
            <a:ext cx="3603443" cy="4502337"/>
          </a:xfrm>
          <a:prstGeom prst="rect">
            <a:avLst/>
          </a:prstGeom>
          <a:noFill/>
        </p:spPr>
        <p:txBody>
          <a:bodyPr wrap="square" lIns="0" tIns="0" rIns="0" bIns="0" rtlCol="0">
            <a:noAutofit/>
          </a:bodyPr>
          <a:lstStyle/>
          <a:p>
            <a:pPr marL="0" indent="0" algn="l" defTabSz="914400" rtl="0" eaLnBrk="1" latinLnBrk="0" hangingPunct="1">
              <a:lnSpc>
                <a:spcPct val="110000"/>
              </a:lnSpc>
              <a:spcBef>
                <a:spcPts val="1200"/>
              </a:spcBef>
              <a:buSzPct val="80000"/>
              <a:buFont typeface="Arial" panose="020B0604020202020204" pitchFamily="34" charset="0"/>
              <a:buNone/>
            </a:pPr>
            <a:r>
              <a:rPr lang="da-DK" sz="1000" b="1" noProof="0">
                <a:solidFill>
                  <a:schemeClr val="accent2"/>
                </a:solidFill>
              </a:rPr>
              <a:t>NÅR DU PASTER </a:t>
            </a:r>
            <a:r>
              <a:rPr lang="da-DK" sz="1000" b="1" noProof="0">
                <a:solidFill>
                  <a:schemeClr val="accent2"/>
                </a:solidFill>
                <a:highlight>
                  <a:srgbClr val="000000"/>
                </a:highlight>
              </a:rPr>
              <a:t> </a:t>
            </a:r>
            <a:r>
              <a:rPr lang="da-DK" sz="1000" b="1" noProof="0">
                <a:solidFill>
                  <a:schemeClr val="bg1"/>
                </a:solidFill>
                <a:highlight>
                  <a:srgbClr val="000000"/>
                </a:highlight>
              </a:rPr>
              <a:t>SLIDES</a:t>
            </a:r>
            <a:r>
              <a:rPr lang="da-DK" sz="1000" b="1" noProof="0">
                <a:solidFill>
                  <a:schemeClr val="accent2"/>
                </a:solidFill>
                <a:highlight>
                  <a:srgbClr val="000000"/>
                </a:highlight>
              </a:rPr>
              <a:t> </a:t>
            </a:r>
            <a:r>
              <a:rPr lang="da-DK" sz="1000" b="1" noProof="0">
                <a:solidFill>
                  <a:schemeClr val="accent2"/>
                </a:solidFill>
              </a:rPr>
              <a:t> IND FRA ET ANDET DOKUMENT</a:t>
            </a:r>
            <a:br>
              <a:rPr lang="da-DK" sz="1000" b="1" noProof="0">
                <a:solidFill>
                  <a:schemeClr val="accent2"/>
                </a:solidFill>
              </a:rPr>
            </a:br>
            <a:r>
              <a:rPr lang="da-DK" sz="1000" b="0" kern="1200" noProof="0">
                <a:solidFill>
                  <a:schemeClr val="accent2"/>
                </a:solidFill>
                <a:latin typeface="+mn-lt"/>
                <a:ea typeface="+mn-ea"/>
                <a:cs typeface="+mn-cs"/>
              </a:rPr>
              <a:t>Hvis du vil genbruge en slide fra en anden præsentation, skal du være opmærksom på, hvordan du </a:t>
            </a:r>
            <a:r>
              <a:rPr lang="da-DK" sz="1000" b="0" kern="1200" noProof="0" err="1">
                <a:solidFill>
                  <a:schemeClr val="accent2"/>
                </a:solidFill>
                <a:latin typeface="+mn-lt"/>
                <a:ea typeface="+mn-ea"/>
                <a:cs typeface="+mn-cs"/>
              </a:rPr>
              <a:t>paster</a:t>
            </a:r>
            <a:r>
              <a:rPr lang="da-DK" sz="1000" b="0" kern="1200" noProof="0">
                <a:solidFill>
                  <a:schemeClr val="accent2"/>
                </a:solidFill>
                <a:latin typeface="+mn-lt"/>
                <a:ea typeface="+mn-ea"/>
                <a:cs typeface="+mn-cs"/>
              </a:rPr>
              <a:t> den ind, for at designet forbliver korrekt.</a:t>
            </a:r>
          </a:p>
          <a:p>
            <a:pPr marL="0" indent="0" algn="l" defTabSz="914400" rtl="0" eaLnBrk="1" latinLnBrk="0" hangingPunct="1">
              <a:lnSpc>
                <a:spcPct val="110000"/>
              </a:lnSpc>
              <a:spcBef>
                <a:spcPts val="1200"/>
              </a:spcBef>
              <a:buSzPct val="80000"/>
              <a:buFont typeface="Arial" panose="020B0604020202020204" pitchFamily="34" charset="0"/>
              <a:buNone/>
            </a:pPr>
            <a:r>
              <a:rPr lang="da-DK" sz="1000" b="0" kern="1200" noProof="0">
                <a:solidFill>
                  <a:schemeClr val="accent2"/>
                </a:solidFill>
                <a:latin typeface="+mn-lt"/>
                <a:ea typeface="+mn-ea"/>
                <a:cs typeface="+mn-cs"/>
              </a:rPr>
              <a:t>Sådan gør du:</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Klik på den eller de slides, du ønsker at sætte over i din nye præsentation.</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Højreklik og vælg </a:t>
            </a:r>
            <a:r>
              <a:rPr lang="da-DK" sz="1000" b="1" kern="1200" noProof="0">
                <a:solidFill>
                  <a:schemeClr val="accent2"/>
                </a:solidFill>
                <a:latin typeface="+mn-lt"/>
                <a:ea typeface="+mn-ea"/>
                <a:cs typeface="+mn-cs"/>
              </a:rPr>
              <a:t>Kopier </a:t>
            </a:r>
            <a:r>
              <a:rPr lang="da-DK" sz="1000" b="0" kern="1200" noProof="0">
                <a:solidFill>
                  <a:schemeClr val="accent2"/>
                </a:solidFill>
                <a:latin typeface="+mn-lt"/>
                <a:ea typeface="+mn-ea"/>
                <a:cs typeface="+mn-cs"/>
              </a:rPr>
              <a:t>eller </a:t>
            </a:r>
            <a:r>
              <a:rPr lang="da-DK" sz="1000" b="1" kern="1200" noProof="0" err="1">
                <a:solidFill>
                  <a:schemeClr val="accent2"/>
                </a:solidFill>
                <a:latin typeface="+mn-lt"/>
                <a:ea typeface="+mn-ea"/>
                <a:cs typeface="+mn-cs"/>
              </a:rPr>
              <a:t>Ctrl</a:t>
            </a:r>
            <a:r>
              <a:rPr lang="da-DK" sz="1000" b="1" kern="1200" noProof="0">
                <a:solidFill>
                  <a:schemeClr val="accent2"/>
                </a:solidFill>
                <a:latin typeface="+mn-lt"/>
                <a:ea typeface="+mn-ea"/>
                <a:cs typeface="+mn-cs"/>
              </a:rPr>
              <a:t> + C</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Gå til din nye præsentation og klik det sted, din slide skal sættes ind.</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r>
              <a:rPr lang="da-DK" sz="1000" b="0" kern="1200" noProof="0">
                <a:solidFill>
                  <a:schemeClr val="accent2"/>
                </a:solidFill>
                <a:latin typeface="+mn-lt"/>
                <a:ea typeface="+mn-ea"/>
                <a:cs typeface="+mn-cs"/>
              </a:rPr>
              <a:t>Højreklik og vælg knappen </a:t>
            </a:r>
            <a:r>
              <a:rPr lang="da-DK" sz="1000" b="1" kern="1200" noProof="0">
                <a:solidFill>
                  <a:schemeClr val="accent2"/>
                </a:solidFill>
                <a:latin typeface="+mn-lt"/>
                <a:ea typeface="+mn-ea"/>
                <a:cs typeface="+mn-cs"/>
              </a:rPr>
              <a:t>Brug destinationstema:</a:t>
            </a: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228600" indent="-228600" algn="l" defTabSz="914400" rtl="0" eaLnBrk="1" latinLnBrk="0" hangingPunct="1">
              <a:lnSpc>
                <a:spcPct val="110000"/>
              </a:lnSpc>
              <a:spcBef>
                <a:spcPts val="1200"/>
              </a:spcBef>
              <a:buSzPct val="80000"/>
              <a:buFont typeface="Arial" panose="020B0604020202020204" pitchFamily="34" charset="0"/>
              <a:buAutoNum type="arabicPeriod"/>
            </a:pPr>
            <a:endParaRPr lang="da-DK" sz="1000" b="1" kern="1200" noProof="0">
              <a:solidFill>
                <a:schemeClr val="accent2"/>
              </a:solidFill>
              <a:latin typeface="+mn-lt"/>
              <a:ea typeface="+mn-ea"/>
              <a:cs typeface="+mn-cs"/>
            </a:endParaRPr>
          </a:p>
          <a:p>
            <a:pPr marL="0" indent="0" algn="l" defTabSz="914400" rtl="0" eaLnBrk="1" latinLnBrk="0" hangingPunct="1">
              <a:lnSpc>
                <a:spcPct val="110000"/>
              </a:lnSpc>
              <a:spcBef>
                <a:spcPts val="1200"/>
              </a:spcBef>
              <a:buSzPct val="80000"/>
              <a:buFont typeface="Arial" panose="020B0604020202020204" pitchFamily="34" charset="0"/>
              <a:buNone/>
            </a:pPr>
            <a:endParaRPr lang="da-DK" sz="1000" b="0" kern="1200" noProof="0">
              <a:solidFill>
                <a:schemeClr val="accent2"/>
              </a:solidFill>
              <a:latin typeface="+mn-lt"/>
              <a:ea typeface="+mn-ea"/>
              <a:cs typeface="+mn-cs"/>
            </a:endParaRPr>
          </a:p>
          <a:p>
            <a:pPr marL="0" indent="0" algn="l">
              <a:lnSpc>
                <a:spcPct val="110000"/>
              </a:lnSpc>
              <a:spcBef>
                <a:spcPts val="1200"/>
              </a:spcBef>
              <a:buSzPct val="80000"/>
              <a:buFont typeface="Arial" panose="020B0604020202020204" pitchFamily="34" charset="0"/>
              <a:buNone/>
            </a:pPr>
            <a:endParaRPr lang="da-DK" sz="1000" b="1" noProof="0">
              <a:solidFill>
                <a:schemeClr val="accent2"/>
              </a:solidFill>
            </a:endParaRPr>
          </a:p>
        </p:txBody>
      </p:sp>
      <p:cxnSp>
        <p:nvCxnSpPr>
          <p:cNvPr id="38" name="Straight Connector 37">
            <a:extLst>
              <a:ext uri="{FF2B5EF4-FFF2-40B4-BE49-F238E27FC236}">
                <a16:creationId xmlns:a16="http://schemas.microsoft.com/office/drawing/2014/main" id="{371F0665-6392-1E18-AC6B-8FC48BD2817C}"/>
              </a:ext>
            </a:extLst>
          </p:cNvPr>
          <p:cNvCxnSpPr>
            <a:cxnSpLocks/>
          </p:cNvCxnSpPr>
          <p:nvPr userDrawn="1"/>
        </p:nvCxnSpPr>
        <p:spPr>
          <a:xfrm>
            <a:off x="41624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2AA9164-6B5D-D087-4DA9-7030517BA0D7}"/>
              </a:ext>
            </a:extLst>
          </p:cNvPr>
          <p:cNvCxnSpPr>
            <a:cxnSpLocks/>
          </p:cNvCxnSpPr>
          <p:nvPr userDrawn="1"/>
        </p:nvCxnSpPr>
        <p:spPr>
          <a:xfrm>
            <a:off x="8048625" y="1806387"/>
            <a:ext cx="0" cy="4500000"/>
          </a:xfrm>
          <a:prstGeom prst="line">
            <a:avLst/>
          </a:prstGeom>
          <a:ln w="6350" cap="flat" cmpd="sng" algn="ctr">
            <a:solidFill>
              <a:schemeClr val="accent2"/>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Billede 7">
            <a:extLst>
              <a:ext uri="{FF2B5EF4-FFF2-40B4-BE49-F238E27FC236}">
                <a16:creationId xmlns:a16="http://schemas.microsoft.com/office/drawing/2014/main" id="{847C060D-2B37-D9A6-3C8D-20CDE74CB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341255" y="4695677"/>
            <a:ext cx="2260247" cy="1266974"/>
          </a:xfrm>
          <a:prstGeom prst="rect">
            <a:avLst/>
          </a:prstGeom>
          <a:ln w="3175">
            <a:solidFill>
              <a:schemeClr val="tx1"/>
            </a:solidFill>
          </a:ln>
        </p:spPr>
      </p:pic>
      <p:cxnSp>
        <p:nvCxnSpPr>
          <p:cNvPr id="7" name="Lige pilforbindelse 6">
            <a:extLst>
              <a:ext uri="{FF2B5EF4-FFF2-40B4-BE49-F238E27FC236}">
                <a16:creationId xmlns:a16="http://schemas.microsoft.com/office/drawing/2014/main" id="{BEB597C8-8F2C-E65E-FA2E-52409B10C642}"/>
              </a:ext>
            </a:extLst>
          </p:cNvPr>
          <p:cNvCxnSpPr>
            <a:cxnSpLocks/>
          </p:cNvCxnSpPr>
          <p:nvPr userDrawn="1"/>
        </p:nvCxnSpPr>
        <p:spPr>
          <a:xfrm flipH="1">
            <a:off x="5652741" y="5249901"/>
            <a:ext cx="1491009"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4" name="Billede 13">
            <a:extLst>
              <a:ext uri="{FF2B5EF4-FFF2-40B4-BE49-F238E27FC236}">
                <a16:creationId xmlns:a16="http://schemas.microsoft.com/office/drawing/2014/main" id="{60D52C6B-546F-1F81-177B-3C490102FD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8228790" y="5169609"/>
            <a:ext cx="1098471" cy="861794"/>
          </a:xfrm>
          <a:prstGeom prst="rect">
            <a:avLst/>
          </a:prstGeom>
          <a:ln w="3175">
            <a:solidFill>
              <a:schemeClr val="tx1"/>
            </a:solidFill>
          </a:ln>
        </p:spPr>
      </p:pic>
      <p:cxnSp>
        <p:nvCxnSpPr>
          <p:cNvPr id="43" name="Lige pilforbindelse 42">
            <a:extLst>
              <a:ext uri="{FF2B5EF4-FFF2-40B4-BE49-F238E27FC236}">
                <a16:creationId xmlns:a16="http://schemas.microsoft.com/office/drawing/2014/main" id="{B0F3BA2A-3A54-48A1-6906-D2BF587483C3}"/>
              </a:ext>
            </a:extLst>
          </p:cNvPr>
          <p:cNvCxnSpPr>
            <a:cxnSpLocks/>
          </p:cNvCxnSpPr>
          <p:nvPr userDrawn="1"/>
        </p:nvCxnSpPr>
        <p:spPr>
          <a:xfrm flipH="1">
            <a:off x="8603409" y="5405814"/>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pic>
        <p:nvPicPr>
          <p:cNvPr id="17" name="Billede 16">
            <a:extLst>
              <a:ext uri="{FF2B5EF4-FFF2-40B4-BE49-F238E27FC236}">
                <a16:creationId xmlns:a16="http://schemas.microsoft.com/office/drawing/2014/main" id="{E4D756ED-AEBC-E2FA-4F90-0ED6F5A2D08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442914" y="4056387"/>
            <a:ext cx="1520680" cy="1065712"/>
          </a:xfrm>
          <a:prstGeom prst="rect">
            <a:avLst/>
          </a:prstGeom>
          <a:ln w="3175">
            <a:noFill/>
          </a:ln>
        </p:spPr>
      </p:pic>
      <p:cxnSp>
        <p:nvCxnSpPr>
          <p:cNvPr id="49" name="Lige pilforbindelse 48">
            <a:extLst>
              <a:ext uri="{FF2B5EF4-FFF2-40B4-BE49-F238E27FC236}">
                <a16:creationId xmlns:a16="http://schemas.microsoft.com/office/drawing/2014/main" id="{2F41E4AA-874B-D981-A5BB-E6F36494DBEA}"/>
              </a:ext>
            </a:extLst>
          </p:cNvPr>
          <p:cNvCxnSpPr>
            <a:cxnSpLocks/>
          </p:cNvCxnSpPr>
          <p:nvPr userDrawn="1"/>
        </p:nvCxnSpPr>
        <p:spPr>
          <a:xfrm flipH="1">
            <a:off x="2046056" y="4410731"/>
            <a:ext cx="548612"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cxnSp>
        <p:nvCxnSpPr>
          <p:cNvPr id="27" name="Lige pilforbindelse 26">
            <a:extLst>
              <a:ext uri="{FF2B5EF4-FFF2-40B4-BE49-F238E27FC236}">
                <a16:creationId xmlns:a16="http://schemas.microsoft.com/office/drawing/2014/main" id="{0B6CCE1F-22E6-9EDE-6C09-2A0F3E02B987}"/>
              </a:ext>
            </a:extLst>
          </p:cNvPr>
          <p:cNvCxnSpPr>
            <a:cxnSpLocks/>
          </p:cNvCxnSpPr>
          <p:nvPr userDrawn="1"/>
        </p:nvCxnSpPr>
        <p:spPr>
          <a:xfrm flipH="1">
            <a:off x="9623316" y="3588020"/>
            <a:ext cx="875115" cy="0"/>
          </a:xfrm>
          <a:prstGeom prst="straightConnector1">
            <a:avLst/>
          </a:prstGeom>
          <a:ln>
            <a:solidFill>
              <a:schemeClr val="accent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34690956"/>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i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BFE8A-5EDB-5446-7A1A-266FC7F8FA23}"/>
              </a:ext>
            </a:extLst>
          </p:cNvPr>
          <p:cNvSpPr/>
          <p:nvPr userDrawn="1"/>
        </p:nvSpPr>
        <p:spPr>
          <a:xfrm rot="180000">
            <a:off x="-10122" y="-3260"/>
            <a:ext cx="12215661" cy="686215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5020 w 12197020"/>
              <a:gd name="connsiteY0" fmla="*/ 0 h 6858000"/>
              <a:gd name="connsiteX1" fmla="*/ 12197020 w 12197020"/>
              <a:gd name="connsiteY1" fmla="*/ 0 h 6858000"/>
              <a:gd name="connsiteX2" fmla="*/ 12197020 w 12197020"/>
              <a:gd name="connsiteY2" fmla="*/ 6858000 h 6858000"/>
              <a:gd name="connsiteX3" fmla="*/ 5020 w 12197020"/>
              <a:gd name="connsiteY3" fmla="*/ 6858000 h 6858000"/>
              <a:gd name="connsiteX4" fmla="*/ 0 w 12197020"/>
              <a:gd name="connsiteY4" fmla="*/ 307881 h 6858000"/>
              <a:gd name="connsiteX5" fmla="*/ 5020 w 12197020"/>
              <a:gd name="connsiteY5" fmla="*/ 0 h 6858000"/>
              <a:gd name="connsiteX0" fmla="*/ 904600 w 13096600"/>
              <a:gd name="connsiteY0" fmla="*/ 0 h 6858000"/>
              <a:gd name="connsiteX1" fmla="*/ 13096600 w 13096600"/>
              <a:gd name="connsiteY1" fmla="*/ 0 h 6858000"/>
              <a:gd name="connsiteX2" fmla="*/ 13096600 w 13096600"/>
              <a:gd name="connsiteY2" fmla="*/ 6858000 h 6858000"/>
              <a:gd name="connsiteX3" fmla="*/ 904600 w 13096600"/>
              <a:gd name="connsiteY3" fmla="*/ 6858000 h 6858000"/>
              <a:gd name="connsiteX4" fmla="*/ 899580 w 13096600"/>
              <a:gd name="connsiteY4" fmla="*/ 307881 h 6858000"/>
              <a:gd name="connsiteX5" fmla="*/ 899580 w 13096600"/>
              <a:gd name="connsiteY5" fmla="*/ 307881 h 6858000"/>
              <a:gd name="connsiteX6" fmla="*/ 904600 w 13096600"/>
              <a:gd name="connsiteY6" fmla="*/ 0 h 6858000"/>
              <a:gd name="connsiteX0" fmla="*/ 904600 w 13096600"/>
              <a:gd name="connsiteY0" fmla="*/ 3038 h 6861038"/>
              <a:gd name="connsiteX1" fmla="*/ 6923270 w 13096600"/>
              <a:gd name="connsiteY1" fmla="*/ 0 h 6861038"/>
              <a:gd name="connsiteX2" fmla="*/ 13096600 w 13096600"/>
              <a:gd name="connsiteY2" fmla="*/ 3038 h 6861038"/>
              <a:gd name="connsiteX3" fmla="*/ 13096600 w 13096600"/>
              <a:gd name="connsiteY3" fmla="*/ 6861038 h 6861038"/>
              <a:gd name="connsiteX4" fmla="*/ 904600 w 13096600"/>
              <a:gd name="connsiteY4" fmla="*/ 6861038 h 6861038"/>
              <a:gd name="connsiteX5" fmla="*/ 899580 w 13096600"/>
              <a:gd name="connsiteY5" fmla="*/ 310919 h 6861038"/>
              <a:gd name="connsiteX6" fmla="*/ 899580 w 13096600"/>
              <a:gd name="connsiteY6" fmla="*/ 310919 h 6861038"/>
              <a:gd name="connsiteX7" fmla="*/ 904600 w 13096600"/>
              <a:gd name="connsiteY7" fmla="*/ 3038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0919 h 6861038"/>
              <a:gd name="connsiteX1" fmla="*/ 6023690 w 12197020"/>
              <a:gd name="connsiteY1" fmla="*/ 0 h 6861038"/>
              <a:gd name="connsiteX2" fmla="*/ 12197020 w 12197020"/>
              <a:gd name="connsiteY2" fmla="*/ 3038 h 6861038"/>
              <a:gd name="connsiteX3" fmla="*/ 12197020 w 12197020"/>
              <a:gd name="connsiteY3" fmla="*/ 6861038 h 6861038"/>
              <a:gd name="connsiteX4" fmla="*/ 5020 w 12197020"/>
              <a:gd name="connsiteY4" fmla="*/ 6861038 h 6861038"/>
              <a:gd name="connsiteX5" fmla="*/ 0 w 12197020"/>
              <a:gd name="connsiteY5" fmla="*/ 310919 h 6861038"/>
              <a:gd name="connsiteX6" fmla="*/ 0 w 12197020"/>
              <a:gd name="connsiteY6" fmla="*/ 310919 h 6861038"/>
              <a:gd name="connsiteX0" fmla="*/ 0 w 12197020"/>
              <a:gd name="connsiteY0" fmla="*/ 311228 h 6861347"/>
              <a:gd name="connsiteX1" fmla="*/ 6023690 w 12197020"/>
              <a:gd name="connsiteY1" fmla="*/ 309 h 6861347"/>
              <a:gd name="connsiteX2" fmla="*/ 12032502 w 12197020"/>
              <a:gd name="connsiteY2" fmla="*/ 0 h 6861347"/>
              <a:gd name="connsiteX3" fmla="*/ 12197020 w 12197020"/>
              <a:gd name="connsiteY3" fmla="*/ 3347 h 6861347"/>
              <a:gd name="connsiteX4" fmla="*/ 12197020 w 12197020"/>
              <a:gd name="connsiteY4" fmla="*/ 6861347 h 6861347"/>
              <a:gd name="connsiteX5" fmla="*/ 5020 w 12197020"/>
              <a:gd name="connsiteY5" fmla="*/ 6861347 h 6861347"/>
              <a:gd name="connsiteX6" fmla="*/ 0 w 12197020"/>
              <a:gd name="connsiteY6" fmla="*/ 311228 h 6861347"/>
              <a:gd name="connsiteX7" fmla="*/ 0 w 12197020"/>
              <a:gd name="connsiteY7"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7020 w 12198399"/>
              <a:gd name="connsiteY3" fmla="*/ 3347 h 6861347"/>
              <a:gd name="connsiteX4" fmla="*/ 12198399 w 12198399"/>
              <a:gd name="connsiteY4" fmla="*/ 3265624 h 6861347"/>
              <a:gd name="connsiteX5" fmla="*/ 12197020 w 12198399"/>
              <a:gd name="connsiteY5" fmla="*/ 6861347 h 6861347"/>
              <a:gd name="connsiteX6" fmla="*/ 5020 w 12198399"/>
              <a:gd name="connsiteY6" fmla="*/ 6861347 h 6861347"/>
              <a:gd name="connsiteX7" fmla="*/ 0 w 12198399"/>
              <a:gd name="connsiteY7" fmla="*/ 311228 h 6861347"/>
              <a:gd name="connsiteX8" fmla="*/ 0 w 12198399"/>
              <a:gd name="connsiteY8" fmla="*/ 311228 h 6861347"/>
              <a:gd name="connsiteX0" fmla="*/ 0 w 12198399"/>
              <a:gd name="connsiteY0" fmla="*/ 311228 h 6861347"/>
              <a:gd name="connsiteX1" fmla="*/ 6023690 w 12198399"/>
              <a:gd name="connsiteY1" fmla="*/ 309 h 6861347"/>
              <a:gd name="connsiteX2" fmla="*/ 12032502 w 12198399"/>
              <a:gd name="connsiteY2" fmla="*/ 0 h 6861347"/>
              <a:gd name="connsiteX3" fmla="*/ 12198399 w 12198399"/>
              <a:gd name="connsiteY3" fmla="*/ 3265624 h 6861347"/>
              <a:gd name="connsiteX4" fmla="*/ 12197020 w 12198399"/>
              <a:gd name="connsiteY4" fmla="*/ 6861347 h 6861347"/>
              <a:gd name="connsiteX5" fmla="*/ 5020 w 12198399"/>
              <a:gd name="connsiteY5" fmla="*/ 6861347 h 6861347"/>
              <a:gd name="connsiteX6" fmla="*/ 0 w 12198399"/>
              <a:gd name="connsiteY6" fmla="*/ 311228 h 6861347"/>
              <a:gd name="connsiteX7" fmla="*/ 0 w 12198399"/>
              <a:gd name="connsiteY7" fmla="*/ 311228 h 6861347"/>
              <a:gd name="connsiteX0" fmla="*/ 0 w 13100248"/>
              <a:gd name="connsiteY0" fmla="*/ 311228 h 6912889"/>
              <a:gd name="connsiteX1" fmla="*/ 6023690 w 13100248"/>
              <a:gd name="connsiteY1" fmla="*/ 309 h 6912889"/>
              <a:gd name="connsiteX2" fmla="*/ 12032502 w 13100248"/>
              <a:gd name="connsiteY2" fmla="*/ 0 h 6912889"/>
              <a:gd name="connsiteX3" fmla="*/ 12198399 w 13100248"/>
              <a:gd name="connsiteY3" fmla="*/ 3265624 h 6912889"/>
              <a:gd name="connsiteX4" fmla="*/ 12197527 w 13100248"/>
              <a:gd name="connsiteY4" fmla="*/ 6553107 h 6912889"/>
              <a:gd name="connsiteX5" fmla="*/ 12197020 w 13100248"/>
              <a:gd name="connsiteY5" fmla="*/ 6861347 h 6912889"/>
              <a:gd name="connsiteX6" fmla="*/ 5020 w 13100248"/>
              <a:gd name="connsiteY6" fmla="*/ 6861347 h 6912889"/>
              <a:gd name="connsiteX7" fmla="*/ 0 w 13100248"/>
              <a:gd name="connsiteY7" fmla="*/ 311228 h 6912889"/>
              <a:gd name="connsiteX8" fmla="*/ 0 w 13100248"/>
              <a:gd name="connsiteY8" fmla="*/ 311228 h 6912889"/>
              <a:gd name="connsiteX0" fmla="*/ 0 w 12636493"/>
              <a:gd name="connsiteY0" fmla="*/ 311228 h 6913047"/>
              <a:gd name="connsiteX1" fmla="*/ 6023690 w 12636493"/>
              <a:gd name="connsiteY1" fmla="*/ 309 h 6913047"/>
              <a:gd name="connsiteX2" fmla="*/ 12032502 w 12636493"/>
              <a:gd name="connsiteY2" fmla="*/ 0 h 6913047"/>
              <a:gd name="connsiteX3" fmla="*/ 12198399 w 12636493"/>
              <a:gd name="connsiteY3" fmla="*/ 3265624 h 6913047"/>
              <a:gd name="connsiteX4" fmla="*/ 12197527 w 12636493"/>
              <a:gd name="connsiteY4" fmla="*/ 6553107 h 6913047"/>
              <a:gd name="connsiteX5" fmla="*/ 12197020 w 12636493"/>
              <a:gd name="connsiteY5" fmla="*/ 6861347 h 6913047"/>
              <a:gd name="connsiteX6" fmla="*/ 6265722 w 12636493"/>
              <a:gd name="connsiteY6" fmla="*/ 6858733 h 6913047"/>
              <a:gd name="connsiteX7" fmla="*/ 5020 w 12636493"/>
              <a:gd name="connsiteY7" fmla="*/ 6861347 h 6913047"/>
              <a:gd name="connsiteX8" fmla="*/ 0 w 12636493"/>
              <a:gd name="connsiteY8" fmla="*/ 311228 h 6913047"/>
              <a:gd name="connsiteX9" fmla="*/ 0 w 12636493"/>
              <a:gd name="connsiteY9" fmla="*/ 311228 h 691304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643392"/>
              <a:gd name="connsiteY0" fmla="*/ 311228 h 6911477"/>
              <a:gd name="connsiteX1" fmla="*/ 6023690 w 12643392"/>
              <a:gd name="connsiteY1" fmla="*/ 309 h 6911477"/>
              <a:gd name="connsiteX2" fmla="*/ 12032502 w 12643392"/>
              <a:gd name="connsiteY2" fmla="*/ 0 h 6911477"/>
              <a:gd name="connsiteX3" fmla="*/ 12198399 w 12643392"/>
              <a:gd name="connsiteY3" fmla="*/ 3265624 h 6911477"/>
              <a:gd name="connsiteX4" fmla="*/ 12197527 w 12643392"/>
              <a:gd name="connsiteY4" fmla="*/ 6553107 h 6911477"/>
              <a:gd name="connsiteX5" fmla="*/ 6265722 w 12643392"/>
              <a:gd name="connsiteY5" fmla="*/ 6858733 h 6911477"/>
              <a:gd name="connsiteX6" fmla="*/ 5020 w 12643392"/>
              <a:gd name="connsiteY6" fmla="*/ 6861347 h 6911477"/>
              <a:gd name="connsiteX7" fmla="*/ 0 w 12643392"/>
              <a:gd name="connsiteY7" fmla="*/ 311228 h 6911477"/>
              <a:gd name="connsiteX8" fmla="*/ 0 w 12643392"/>
              <a:gd name="connsiteY8" fmla="*/ 311228 h 6911477"/>
              <a:gd name="connsiteX0" fmla="*/ 0 w 12210495"/>
              <a:gd name="connsiteY0" fmla="*/ 311228 h 6911477"/>
              <a:gd name="connsiteX1" fmla="*/ 6023690 w 12210495"/>
              <a:gd name="connsiteY1" fmla="*/ 309 h 6911477"/>
              <a:gd name="connsiteX2" fmla="*/ 12032502 w 12210495"/>
              <a:gd name="connsiteY2" fmla="*/ 0 h 6911477"/>
              <a:gd name="connsiteX3" fmla="*/ 12198399 w 12210495"/>
              <a:gd name="connsiteY3" fmla="*/ 3265624 h 6911477"/>
              <a:gd name="connsiteX4" fmla="*/ 12197527 w 12210495"/>
              <a:gd name="connsiteY4" fmla="*/ 6553107 h 6911477"/>
              <a:gd name="connsiteX5" fmla="*/ 6265722 w 12210495"/>
              <a:gd name="connsiteY5" fmla="*/ 6858733 h 6911477"/>
              <a:gd name="connsiteX6" fmla="*/ 5020 w 12210495"/>
              <a:gd name="connsiteY6" fmla="*/ 6861347 h 6911477"/>
              <a:gd name="connsiteX7" fmla="*/ 0 w 12210495"/>
              <a:gd name="connsiteY7" fmla="*/ 311228 h 6911477"/>
              <a:gd name="connsiteX8" fmla="*/ 0 w 12210495"/>
              <a:gd name="connsiteY8" fmla="*/ 311228 h 6911477"/>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643392"/>
              <a:gd name="connsiteY0" fmla="*/ 311228 h 6930192"/>
              <a:gd name="connsiteX1" fmla="*/ 6023690 w 12643392"/>
              <a:gd name="connsiteY1" fmla="*/ 309 h 6930192"/>
              <a:gd name="connsiteX2" fmla="*/ 12032502 w 12643392"/>
              <a:gd name="connsiteY2" fmla="*/ 0 h 6930192"/>
              <a:gd name="connsiteX3" fmla="*/ 12198399 w 12643392"/>
              <a:gd name="connsiteY3" fmla="*/ 3265624 h 6930192"/>
              <a:gd name="connsiteX4" fmla="*/ 12197527 w 12643392"/>
              <a:gd name="connsiteY4" fmla="*/ 6553107 h 6930192"/>
              <a:gd name="connsiteX5" fmla="*/ 6265722 w 12643392"/>
              <a:gd name="connsiteY5" fmla="*/ 6858733 h 6930192"/>
              <a:gd name="connsiteX6" fmla="*/ 5020 w 12643392"/>
              <a:gd name="connsiteY6" fmla="*/ 6861347 h 6930192"/>
              <a:gd name="connsiteX7" fmla="*/ 0 w 12643392"/>
              <a:gd name="connsiteY7" fmla="*/ 311228 h 6930192"/>
              <a:gd name="connsiteX8" fmla="*/ 0 w 12643392"/>
              <a:gd name="connsiteY8" fmla="*/ 311228 h 6930192"/>
              <a:gd name="connsiteX0" fmla="*/ 0 w 12210495"/>
              <a:gd name="connsiteY0" fmla="*/ 311228 h 6930192"/>
              <a:gd name="connsiteX1" fmla="*/ 6023690 w 12210495"/>
              <a:gd name="connsiteY1" fmla="*/ 309 h 6930192"/>
              <a:gd name="connsiteX2" fmla="*/ 12032502 w 12210495"/>
              <a:gd name="connsiteY2" fmla="*/ 0 h 6930192"/>
              <a:gd name="connsiteX3" fmla="*/ 12198399 w 12210495"/>
              <a:gd name="connsiteY3" fmla="*/ 3265624 h 6930192"/>
              <a:gd name="connsiteX4" fmla="*/ 12197527 w 12210495"/>
              <a:gd name="connsiteY4" fmla="*/ 6553107 h 6930192"/>
              <a:gd name="connsiteX5" fmla="*/ 6265722 w 12210495"/>
              <a:gd name="connsiteY5" fmla="*/ 6858733 h 6930192"/>
              <a:gd name="connsiteX6" fmla="*/ 5020 w 12210495"/>
              <a:gd name="connsiteY6" fmla="*/ 6861347 h 6930192"/>
              <a:gd name="connsiteX7" fmla="*/ 0 w 12210495"/>
              <a:gd name="connsiteY7" fmla="*/ 311228 h 6930192"/>
              <a:gd name="connsiteX8" fmla="*/ 0 w 12210495"/>
              <a:gd name="connsiteY8" fmla="*/ 311228 h 6930192"/>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0 w 12210495"/>
              <a:gd name="connsiteY0" fmla="*/ 311228 h 6861347"/>
              <a:gd name="connsiteX1" fmla="*/ 6023690 w 12210495"/>
              <a:gd name="connsiteY1" fmla="*/ 309 h 6861347"/>
              <a:gd name="connsiteX2" fmla="*/ 12032502 w 12210495"/>
              <a:gd name="connsiteY2" fmla="*/ 0 h 6861347"/>
              <a:gd name="connsiteX3" fmla="*/ 12198399 w 12210495"/>
              <a:gd name="connsiteY3" fmla="*/ 3265624 h 6861347"/>
              <a:gd name="connsiteX4" fmla="*/ 12197527 w 12210495"/>
              <a:gd name="connsiteY4" fmla="*/ 6553107 h 6861347"/>
              <a:gd name="connsiteX5" fmla="*/ 6265722 w 12210495"/>
              <a:gd name="connsiteY5" fmla="*/ 6858733 h 6861347"/>
              <a:gd name="connsiteX6" fmla="*/ 5020 w 12210495"/>
              <a:gd name="connsiteY6" fmla="*/ 6861347 h 6861347"/>
              <a:gd name="connsiteX7" fmla="*/ 0 w 12210495"/>
              <a:gd name="connsiteY7" fmla="*/ 311228 h 6861347"/>
              <a:gd name="connsiteX8" fmla="*/ 0 w 12210495"/>
              <a:gd name="connsiteY8" fmla="*/ 311228 h 6861347"/>
              <a:gd name="connsiteX0" fmla="*/ 461926 w 12672421"/>
              <a:gd name="connsiteY0" fmla="*/ 311228 h 6861347"/>
              <a:gd name="connsiteX1" fmla="*/ 6485616 w 12672421"/>
              <a:gd name="connsiteY1" fmla="*/ 309 h 6861347"/>
              <a:gd name="connsiteX2" fmla="*/ 12494428 w 12672421"/>
              <a:gd name="connsiteY2" fmla="*/ 0 h 6861347"/>
              <a:gd name="connsiteX3" fmla="*/ 12660325 w 12672421"/>
              <a:gd name="connsiteY3" fmla="*/ 3265624 h 6861347"/>
              <a:gd name="connsiteX4" fmla="*/ 12659453 w 12672421"/>
              <a:gd name="connsiteY4" fmla="*/ 6553107 h 6861347"/>
              <a:gd name="connsiteX5" fmla="*/ 6727648 w 12672421"/>
              <a:gd name="connsiteY5" fmla="*/ 6858733 h 6861347"/>
              <a:gd name="connsiteX6" fmla="*/ 466946 w 12672421"/>
              <a:gd name="connsiteY6" fmla="*/ 6861347 h 6861347"/>
              <a:gd name="connsiteX7" fmla="*/ 456854 w 12672421"/>
              <a:gd name="connsiteY7" fmla="*/ 3482213 h 6861347"/>
              <a:gd name="connsiteX8" fmla="*/ 461926 w 12672421"/>
              <a:gd name="connsiteY8" fmla="*/ 311228 h 6861347"/>
              <a:gd name="connsiteX9" fmla="*/ 461926 w 12672421"/>
              <a:gd name="connsiteY9" fmla="*/ 311228 h 6861347"/>
              <a:gd name="connsiteX0" fmla="*/ 461926 w 12672421"/>
              <a:gd name="connsiteY0" fmla="*/ 311228 h 6862155"/>
              <a:gd name="connsiteX1" fmla="*/ 6485616 w 12672421"/>
              <a:gd name="connsiteY1" fmla="*/ 309 h 6862155"/>
              <a:gd name="connsiteX2" fmla="*/ 12494428 w 12672421"/>
              <a:gd name="connsiteY2" fmla="*/ 0 h 6862155"/>
              <a:gd name="connsiteX3" fmla="*/ 12660325 w 12672421"/>
              <a:gd name="connsiteY3" fmla="*/ 3265624 h 6862155"/>
              <a:gd name="connsiteX4" fmla="*/ 12659453 w 12672421"/>
              <a:gd name="connsiteY4" fmla="*/ 6553107 h 6862155"/>
              <a:gd name="connsiteX5" fmla="*/ 6727648 w 12672421"/>
              <a:gd name="connsiteY5" fmla="*/ 6858733 h 6862155"/>
              <a:gd name="connsiteX6" fmla="*/ 633989 w 12672421"/>
              <a:gd name="connsiteY6" fmla="*/ 6862155 h 6862155"/>
              <a:gd name="connsiteX7" fmla="*/ 466946 w 12672421"/>
              <a:gd name="connsiteY7" fmla="*/ 6861347 h 6862155"/>
              <a:gd name="connsiteX8" fmla="*/ 456854 w 12672421"/>
              <a:gd name="connsiteY8" fmla="*/ 3482213 h 6862155"/>
              <a:gd name="connsiteX9" fmla="*/ 461926 w 12672421"/>
              <a:gd name="connsiteY9" fmla="*/ 311228 h 6862155"/>
              <a:gd name="connsiteX10" fmla="*/ 461926 w 12672421"/>
              <a:gd name="connsiteY10" fmla="*/ 311228 h 6862155"/>
              <a:gd name="connsiteX0" fmla="*/ 5166 w 12215661"/>
              <a:gd name="connsiteY0" fmla="*/ 311228 h 6862155"/>
              <a:gd name="connsiteX1" fmla="*/ 6028856 w 12215661"/>
              <a:gd name="connsiteY1" fmla="*/ 309 h 6862155"/>
              <a:gd name="connsiteX2" fmla="*/ 12037668 w 12215661"/>
              <a:gd name="connsiteY2" fmla="*/ 0 h 6862155"/>
              <a:gd name="connsiteX3" fmla="*/ 12203565 w 12215661"/>
              <a:gd name="connsiteY3" fmla="*/ 3265624 h 6862155"/>
              <a:gd name="connsiteX4" fmla="*/ 12202693 w 12215661"/>
              <a:gd name="connsiteY4" fmla="*/ 6553107 h 6862155"/>
              <a:gd name="connsiteX5" fmla="*/ 6270888 w 12215661"/>
              <a:gd name="connsiteY5" fmla="*/ 6858733 h 6862155"/>
              <a:gd name="connsiteX6" fmla="*/ 177229 w 12215661"/>
              <a:gd name="connsiteY6" fmla="*/ 6862155 h 6862155"/>
              <a:gd name="connsiteX7" fmla="*/ 94 w 12215661"/>
              <a:gd name="connsiteY7" fmla="*/ 3482213 h 6862155"/>
              <a:gd name="connsiteX8" fmla="*/ 5166 w 12215661"/>
              <a:gd name="connsiteY8" fmla="*/ 311228 h 6862155"/>
              <a:gd name="connsiteX9" fmla="*/ 5166 w 12215661"/>
              <a:gd name="connsiteY9" fmla="*/ 311228 h 686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5661" h="6862155">
                <a:moveTo>
                  <a:pt x="5166" y="311228"/>
                </a:moveTo>
                <a:lnTo>
                  <a:pt x="6028856" y="309"/>
                </a:lnTo>
                <a:lnTo>
                  <a:pt x="12037668" y="0"/>
                </a:lnTo>
                <a:lnTo>
                  <a:pt x="12203565" y="3265624"/>
                </a:lnTo>
                <a:cubicBezTo>
                  <a:pt x="12231069" y="4357809"/>
                  <a:pt x="12203129" y="4909365"/>
                  <a:pt x="12202693" y="6553107"/>
                </a:cubicBezTo>
                <a:lnTo>
                  <a:pt x="6270888" y="6858733"/>
                </a:lnTo>
                <a:lnTo>
                  <a:pt x="177229" y="6862155"/>
                </a:lnTo>
                <a:lnTo>
                  <a:pt x="94" y="3482213"/>
                </a:lnTo>
                <a:cubicBezTo>
                  <a:pt x="-743" y="2390527"/>
                  <a:pt x="4321" y="839725"/>
                  <a:pt x="5166" y="311228"/>
                </a:cubicBezTo>
                <a:lnTo>
                  <a:pt x="5166" y="31122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en-GB" sz="1600" b="0" err="1">
              <a:solidFill>
                <a:schemeClr val="bg1"/>
              </a:solidFill>
            </a:endParaRPr>
          </a:p>
        </p:txBody>
      </p:sp>
      <p:sp>
        <p:nvSpPr>
          <p:cNvPr id="2" name="Title 1">
            <a:extLst>
              <a:ext uri="{FF2B5EF4-FFF2-40B4-BE49-F238E27FC236}">
                <a16:creationId xmlns:a16="http://schemas.microsoft.com/office/drawing/2014/main" id="{F814642C-660A-4F02-A36E-FA7974323FBE}"/>
              </a:ext>
            </a:extLst>
          </p:cNvPr>
          <p:cNvSpPr>
            <a:spLocks noGrp="1"/>
          </p:cNvSpPr>
          <p:nvPr>
            <p:ph type="ctrTitle" hasCustomPrompt="1"/>
          </p:nvPr>
        </p:nvSpPr>
        <p:spPr>
          <a:xfrm>
            <a:off x="658813" y="1783600"/>
            <a:ext cx="8244000" cy="1342841"/>
          </a:xfrm>
        </p:spPr>
        <p:txBody>
          <a:bodyPr anchor="t" anchorCtr="0"/>
          <a:lstStyle>
            <a:lvl1pPr algn="l">
              <a:lnSpc>
                <a:spcPct val="100000"/>
              </a:lnSpc>
              <a:defRPr sz="4100" cap="all" baseline="0">
                <a:solidFill>
                  <a:schemeClr val="bg1"/>
                </a:solidFill>
              </a:defRPr>
            </a:lvl1pPr>
          </a:lstStyle>
          <a:p>
            <a:r>
              <a:rPr lang="en-US" err="1"/>
              <a:t>Klik</a:t>
            </a:r>
            <a:r>
              <a:rPr lang="en-US"/>
              <a:t> for at </a:t>
            </a:r>
            <a:r>
              <a:rPr lang="en-US" err="1"/>
              <a:t>redigere</a:t>
            </a:r>
            <a:r>
              <a:rPr lang="en-US"/>
              <a:t> </a:t>
            </a:r>
            <a:br>
              <a:rPr lang="en-US"/>
            </a:br>
            <a:r>
              <a:rPr lang="en-US" err="1"/>
              <a:t>forside</a:t>
            </a:r>
            <a:r>
              <a:rPr lang="en-US"/>
              <a:t> </a:t>
            </a:r>
            <a:r>
              <a:rPr lang="en-US" err="1"/>
              <a:t>titel</a:t>
            </a:r>
            <a:br>
              <a:rPr lang="en-US"/>
            </a:br>
            <a:endParaRPr lang="en-GB"/>
          </a:p>
        </p:txBody>
      </p:sp>
      <p:sp>
        <p:nvSpPr>
          <p:cNvPr id="3" name="Subtitle 2">
            <a:extLst>
              <a:ext uri="{FF2B5EF4-FFF2-40B4-BE49-F238E27FC236}">
                <a16:creationId xmlns:a16="http://schemas.microsoft.com/office/drawing/2014/main" id="{7C4786A4-E7ED-49F1-B1EE-E8276E2DE55B}"/>
              </a:ext>
            </a:extLst>
          </p:cNvPr>
          <p:cNvSpPr>
            <a:spLocks noGrp="1"/>
          </p:cNvSpPr>
          <p:nvPr>
            <p:ph type="subTitle" idx="1" hasCustomPrompt="1"/>
          </p:nvPr>
        </p:nvSpPr>
        <p:spPr>
          <a:xfrm>
            <a:off x="658813" y="3392503"/>
            <a:ext cx="4837112" cy="622300"/>
          </a:xfrm>
        </p:spPr>
        <p:txBody>
          <a:bodyPr anchor="t" anchorCtr="0"/>
          <a:lstStyle>
            <a:lvl1pPr marL="0" indent="0" algn="l">
              <a:spcBef>
                <a:spcPts val="0"/>
              </a:spcBef>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tekst</a:t>
            </a:r>
          </a:p>
        </p:txBody>
      </p:sp>
      <p:pic>
        <p:nvPicPr>
          <p:cNvPr id="21" name="Graphic 20">
            <a:extLst>
              <a:ext uri="{FF2B5EF4-FFF2-40B4-BE49-F238E27FC236}">
                <a16:creationId xmlns:a16="http://schemas.microsoft.com/office/drawing/2014/main" id="{9B2375D7-9E52-4479-81D5-1961E7D1AEB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0013" y="5306955"/>
            <a:ext cx="1422998" cy="1044000"/>
          </a:xfrm>
          <a:prstGeom prst="rect">
            <a:avLst/>
          </a:prstGeom>
        </p:spPr>
      </p:pic>
      <p:pic>
        <p:nvPicPr>
          <p:cNvPr id="8" name="Graphic 7">
            <a:extLst>
              <a:ext uri="{FF2B5EF4-FFF2-40B4-BE49-F238E27FC236}">
                <a16:creationId xmlns:a16="http://schemas.microsoft.com/office/drawing/2014/main" id="{AEB36786-1AAC-AC34-D3A1-8907E34DB5F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61" y="354025"/>
            <a:ext cx="885600" cy="380975"/>
          </a:xfrm>
          <a:prstGeom prst="rect">
            <a:avLst/>
          </a:prstGeom>
        </p:spPr>
      </p:pic>
    </p:spTree>
    <p:extLst>
      <p:ext uri="{BB962C8B-B14F-4D97-AF65-F5344CB8AC3E}">
        <p14:creationId xmlns:p14="http://schemas.microsoft.com/office/powerpoint/2010/main" val="528648639"/>
      </p:ext>
    </p:extLst>
  </p:cSld>
  <p:clrMapOvr>
    <a:masterClrMapping/>
  </p:clrMapOvr>
  <p:extLst>
    <p:ext uri="{DCECCB84-F9BA-43D5-87BE-67443E8EF086}">
      <p15:sldGuideLst xmlns:p15="http://schemas.microsoft.com/office/powerpoint/2012/main">
        <p15:guide id="1" pos="415" userDrawn="1">
          <p15:clr>
            <a:srgbClr val="A4A3A4"/>
          </p15:clr>
        </p15:guide>
        <p15:guide id="2" orient="horz" pos="2727"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96F3E20-0293-C58B-F0A2-E051818DD27F}"/>
              </a:ext>
            </a:extLst>
          </p:cNvPr>
          <p:cNvSpPr>
            <a:spLocks noGrp="1"/>
          </p:cNvSpPr>
          <p:nvPr>
            <p:ph type="ftr" sz="quarter" idx="11"/>
          </p:nvPr>
        </p:nvSpPr>
        <p:spPr>
          <a:xfrm>
            <a:off x="1097756" y="6522575"/>
            <a:ext cx="4114800" cy="144000"/>
          </a:xfrm>
        </p:spPr>
        <p:txBody>
          <a:body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tx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369603245"/>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rø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BD541F7-508C-CB52-DA36-BF4518722669}"/>
              </a:ext>
            </a:extLst>
          </p:cNvPr>
          <p:cNvSpPr>
            <a:spLocks noGrp="1"/>
          </p:cNvSpPr>
          <p:nvPr>
            <p:ph type="body" sz="quarter" idx="16" hasCustomPrompt="1"/>
          </p:nvPr>
        </p:nvSpPr>
        <p:spPr>
          <a:xfrm>
            <a:off x="451792" y="6553827"/>
            <a:ext cx="486000" cy="75600"/>
          </a:xfrm>
          <a:blipFill>
            <a:blip r:embed="rId2"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
        <p:nvSpPr>
          <p:cNvPr id="8" name="Footer Placeholder 4">
            <a:extLst>
              <a:ext uri="{FF2B5EF4-FFF2-40B4-BE49-F238E27FC236}">
                <a16:creationId xmlns:a16="http://schemas.microsoft.com/office/drawing/2014/main" id="{2C94F96F-A055-B2CA-AF2E-CAFBF2B5D821}"/>
              </a:ext>
            </a:extLst>
          </p:cNvPr>
          <p:cNvSpPr>
            <a:spLocks noGrp="1"/>
          </p:cNvSpPr>
          <p:nvPr>
            <p:ph type="ftr" sz="quarter" idx="11"/>
          </p:nvPr>
        </p:nvSpPr>
        <p:spPr>
          <a:xfrm>
            <a:off x="1097756" y="6522575"/>
            <a:ext cx="4114800" cy="144000"/>
          </a:xfrm>
        </p:spPr>
        <p:txBody>
          <a:bodyPr/>
          <a:lstStyle>
            <a:lvl1pPr>
              <a:defRPr>
                <a:solidFill>
                  <a:schemeClr val="bg1"/>
                </a:solidFill>
              </a:defRPr>
            </a:lvl1pPr>
          </a:lstStyle>
          <a:p>
            <a:r>
              <a:rPr lang="en-GB"/>
              <a:t>Præsentations titel</a:t>
            </a:r>
          </a:p>
        </p:txBody>
      </p:sp>
      <p:sp>
        <p:nvSpPr>
          <p:cNvPr id="16" name="Text Placeholder 7">
            <a:extLst>
              <a:ext uri="{FF2B5EF4-FFF2-40B4-BE49-F238E27FC236}">
                <a16:creationId xmlns:a16="http://schemas.microsoft.com/office/drawing/2014/main" id="{393E73C8-A609-4404-9ED1-CF6F6D1B4930}"/>
              </a:ext>
            </a:extLst>
          </p:cNvPr>
          <p:cNvSpPr>
            <a:spLocks noGrp="1"/>
          </p:cNvSpPr>
          <p:nvPr>
            <p:ph type="body" sz="quarter" idx="13" hasCustomPrompt="1"/>
          </p:nvPr>
        </p:nvSpPr>
        <p:spPr>
          <a:xfrm rot="-180000">
            <a:off x="454893" y="618228"/>
            <a:ext cx="2151428" cy="696116"/>
          </a:xfrm>
          <a:solidFill>
            <a:schemeClr val="accent2"/>
          </a:solidFill>
        </p:spPr>
        <p:txBody>
          <a:bodyPr/>
          <a:lstStyle>
            <a:lvl1pPr marL="0" indent="0">
              <a:buFontTx/>
              <a:buNone/>
              <a:defRPr sz="100">
                <a:solidFill>
                  <a:schemeClr val="accent2">
                    <a:alpha val="0"/>
                  </a:schemeClr>
                </a:solidFill>
              </a:defRPr>
            </a:lvl1pPr>
          </a:lstStyle>
          <a:p>
            <a:pPr lvl="0"/>
            <a:r>
              <a:rPr lang="en-US"/>
              <a:t>x</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5305425" y="708226"/>
            <a:ext cx="5748295" cy="5600500"/>
          </a:xfrm>
        </p:spPr>
        <p:txBody>
          <a:bodyPr/>
          <a:lstStyle>
            <a:lvl1pPr marL="288000" indent="-288000">
              <a:spcBef>
                <a:spcPts val="2400"/>
              </a:spcBef>
              <a:buSzPct val="100000"/>
              <a:buFont typeface="+mj-lt"/>
              <a:buAutoNum type="arabicPeriod"/>
              <a:defRPr>
                <a:solidFill>
                  <a:schemeClr val="bg1"/>
                </a:solidFill>
              </a:defRPr>
            </a:lvl1p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lvl1pPr>
              <a:defRPr>
                <a:solidFill>
                  <a:schemeClr val="bg1"/>
                </a:solidFill>
              </a:defRPr>
            </a:lvl1pPr>
          </a:lstStyle>
          <a:p>
            <a:fld id="{A23C0BB7-6BAB-41B9-B847-BE177CEDBC97}" type="slidenum">
              <a:rPr lang="en-GB" smtClean="0"/>
              <a:pPr/>
              <a:t>‹nr.›</a:t>
            </a:fld>
            <a:endParaRPr lang="en-GB"/>
          </a:p>
        </p:txBody>
      </p:sp>
      <p:sp>
        <p:nvSpPr>
          <p:cNvPr id="18" name="Text Placeholder 7">
            <a:extLst>
              <a:ext uri="{FF2B5EF4-FFF2-40B4-BE49-F238E27FC236}">
                <a16:creationId xmlns:a16="http://schemas.microsoft.com/office/drawing/2014/main" id="{5B792F27-7012-4CF5-A2F0-06BBF0B3BA79}"/>
              </a:ext>
            </a:extLst>
          </p:cNvPr>
          <p:cNvSpPr>
            <a:spLocks noGrp="1"/>
          </p:cNvSpPr>
          <p:nvPr>
            <p:ph type="body" sz="quarter" idx="14" hasCustomPrompt="1"/>
          </p:nvPr>
        </p:nvSpPr>
        <p:spPr>
          <a:xfrm>
            <a:off x="575008" y="638292"/>
            <a:ext cx="1932448" cy="611864"/>
          </a:xfrm>
          <a:noFill/>
        </p:spPr>
        <p:txBody>
          <a:bodyPr>
            <a:noAutofit/>
          </a:bodyPr>
          <a:lstStyle>
            <a:lvl1pPr marL="0" indent="0">
              <a:buFontTx/>
              <a:buNone/>
              <a:defRPr sz="4100" b="1">
                <a:solidFill>
                  <a:schemeClr val="bg1"/>
                </a:solidFill>
                <a:latin typeface="+mj-lt"/>
              </a:defRPr>
            </a:lvl1pPr>
          </a:lstStyle>
          <a:p>
            <a:pPr lvl="0"/>
            <a:r>
              <a:rPr lang="en-US"/>
              <a:t>Agenda</a:t>
            </a:r>
            <a:endParaRPr lang="en-GB"/>
          </a:p>
        </p:txBody>
      </p:sp>
      <p:sp>
        <p:nvSpPr>
          <p:cNvPr id="11" name="Text Placeholder 4">
            <a:extLst>
              <a:ext uri="{FF2B5EF4-FFF2-40B4-BE49-F238E27FC236}">
                <a16:creationId xmlns:a16="http://schemas.microsoft.com/office/drawing/2014/main" id="{1B6994E9-37F3-CE81-D919-E5835FFAB70A}"/>
              </a:ext>
            </a:extLst>
          </p:cNvPr>
          <p:cNvSpPr>
            <a:spLocks noGrp="1"/>
          </p:cNvSpPr>
          <p:nvPr>
            <p:ph type="body" sz="quarter" idx="15" hasCustomPrompt="1"/>
          </p:nvPr>
        </p:nvSpPr>
        <p:spPr>
          <a:xfrm>
            <a:off x="197256" y="2951998"/>
            <a:ext cx="4536000" cy="3906000"/>
          </a:xfrm>
          <a:blipFill>
            <a:blip r:embed="rId3" cstate="hqprint">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accent1">
                    <a:alpha val="0"/>
                  </a:schemeClr>
                </a:solidFill>
              </a:defRPr>
            </a:lvl1pPr>
          </a:lstStyle>
          <a:p>
            <a:pPr lvl="0"/>
            <a:r>
              <a:rPr lang="en-US"/>
              <a:t>x</a:t>
            </a:r>
            <a:endParaRPr lang="en-GB"/>
          </a:p>
        </p:txBody>
      </p:sp>
    </p:spTree>
    <p:extLst>
      <p:ext uri="{BB962C8B-B14F-4D97-AF65-F5344CB8AC3E}">
        <p14:creationId xmlns:p14="http://schemas.microsoft.com/office/powerpoint/2010/main" val="10756848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en sp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3DF6B-EAA3-4C9B-A191-44B9CFE13C1E}"/>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BBE011BE-79A2-4903-8D56-803EE2D8E31C}"/>
              </a:ext>
            </a:extLst>
          </p:cNvPr>
          <p:cNvSpPr>
            <a:spLocks noGrp="1"/>
          </p:cNvSpPr>
          <p:nvPr>
            <p:ph idx="1" hasCustomPrompt="1"/>
          </p:nvPr>
        </p:nvSpPr>
        <p:spPr>
          <a:xfrm>
            <a:off x="442913" y="1808163"/>
            <a:ext cx="11306175" cy="4320000"/>
          </a:xfrm>
        </p:spPr>
        <p:txBody>
          <a:bodyPr/>
          <a:lstStyle/>
          <a:p>
            <a:pPr lvl="0"/>
            <a:r>
              <a:rPr lang="da-DK"/>
              <a:t>Klik for at redigere tekst</a:t>
            </a:r>
          </a:p>
        </p:txBody>
      </p:sp>
      <p:sp>
        <p:nvSpPr>
          <p:cNvPr id="4" name="Date Placeholder 3">
            <a:extLst>
              <a:ext uri="{FF2B5EF4-FFF2-40B4-BE49-F238E27FC236}">
                <a16:creationId xmlns:a16="http://schemas.microsoft.com/office/drawing/2014/main" id="{8721EB87-EB20-4EB3-BDE8-5E7FE9E12FE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28B7629-E602-44C5-930E-177769F0B0EA}"/>
              </a:ext>
            </a:extLst>
          </p:cNvPr>
          <p:cNvSpPr>
            <a:spLocks noGrp="1"/>
          </p:cNvSpPr>
          <p:nvPr>
            <p:ph type="ftr" sz="quarter" idx="11"/>
          </p:nvPr>
        </p:nvSpPr>
        <p:spPr/>
        <p:txBody>
          <a:bodyPr/>
          <a:lstStyle/>
          <a:p>
            <a:r>
              <a:rPr lang="en-GB" err="1"/>
              <a:t>Præsentations</a:t>
            </a:r>
            <a:r>
              <a:rPr lang="en-GB"/>
              <a:t> </a:t>
            </a:r>
            <a:r>
              <a:rPr lang="en-GB" err="1"/>
              <a:t>titel</a:t>
            </a:r>
            <a:endParaRPr lang="en-GB"/>
          </a:p>
        </p:txBody>
      </p:sp>
      <p:sp>
        <p:nvSpPr>
          <p:cNvPr id="6" name="Slide Number Placeholder 5">
            <a:extLst>
              <a:ext uri="{FF2B5EF4-FFF2-40B4-BE49-F238E27FC236}">
                <a16:creationId xmlns:a16="http://schemas.microsoft.com/office/drawing/2014/main" id="{B4D494EA-1A5C-42A6-9749-26726B2EAA3C}"/>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65115610-0707-FBC9-AA86-5A32090B3D48}"/>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2770216006"/>
      </p:ext>
    </p:extLst>
  </p:cSld>
  <p:clrMapOvr>
    <a:masterClrMapping/>
  </p:clrMapOvr>
  <p:extLst>
    <p:ext uri="{DCECCB84-F9BA-43D5-87BE-67443E8EF086}">
      <p15:sldGuideLst xmlns:p15="http://schemas.microsoft.com/office/powerpoint/2012/main">
        <p15:guide id="1" orient="horz" pos="113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to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5362552"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6171908" y="1825625"/>
            <a:ext cx="5577180"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8" name="Text Placeholder 7">
            <a:extLst>
              <a:ext uri="{FF2B5EF4-FFF2-40B4-BE49-F238E27FC236}">
                <a16:creationId xmlns:a16="http://schemas.microsoft.com/office/drawing/2014/main" id="{8E836C54-A88E-BE6F-350E-1D4BCBE8F59F}"/>
              </a:ext>
            </a:extLst>
          </p:cNvPr>
          <p:cNvSpPr>
            <a:spLocks noGrp="1"/>
          </p:cNvSpPr>
          <p:nvPr>
            <p:ph type="body" sz="quarter" idx="13"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3599623527"/>
      </p:ext>
    </p:extLst>
  </p:cSld>
  <p:clrMapOvr>
    <a:masterClrMapping/>
  </p:clrMapOvr>
  <p:extLst>
    <p:ext uri="{DCECCB84-F9BA-43D5-87BE-67443E8EF086}">
      <p15:sldGuideLst xmlns:p15="http://schemas.microsoft.com/office/powerpoint/2012/main">
        <p15:guide id="1" pos="3659" userDrawn="1">
          <p15:clr>
            <a:srgbClr val="A4A3A4"/>
          </p15:clr>
        </p15:guide>
        <p15:guide id="2" pos="3885" userDrawn="1">
          <p15:clr>
            <a:srgbClr val="A4A3A4"/>
          </p15:clr>
        </p15:guide>
        <p15:guide id="3" orient="horz" pos="1139"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og tre spal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1EE1D-6B8B-4C06-BF97-E40D7D35418D}"/>
              </a:ext>
            </a:extLst>
          </p:cNvPr>
          <p:cNvSpPr>
            <a:spLocks noGrp="1"/>
          </p:cNvSpPr>
          <p:nvPr>
            <p:ph type="title" hasCustomPrompt="1"/>
          </p:nvPr>
        </p:nvSpPr>
        <p:spPr/>
        <p:txBody>
          <a:bodyPr/>
          <a:lstStyle/>
          <a:p>
            <a:r>
              <a:rPr lang="en-US" err="1"/>
              <a:t>Klik</a:t>
            </a:r>
            <a:r>
              <a:rPr lang="en-US"/>
              <a:t> for at </a:t>
            </a:r>
            <a:r>
              <a:rPr lang="en-US" err="1"/>
              <a:t>redigere</a:t>
            </a:r>
            <a:r>
              <a:rPr lang="en-US"/>
              <a:t> </a:t>
            </a:r>
            <a:r>
              <a:rPr lang="en-US" err="1"/>
              <a:t>titel</a:t>
            </a:r>
            <a:endParaRPr lang="en-GB"/>
          </a:p>
        </p:txBody>
      </p:sp>
      <p:sp>
        <p:nvSpPr>
          <p:cNvPr id="3" name="Content Placeholder 2">
            <a:extLst>
              <a:ext uri="{FF2B5EF4-FFF2-40B4-BE49-F238E27FC236}">
                <a16:creationId xmlns:a16="http://schemas.microsoft.com/office/drawing/2014/main" id="{99A19B23-8D94-4C07-BD0B-ACE2E138BE3F}"/>
              </a:ext>
            </a:extLst>
          </p:cNvPr>
          <p:cNvSpPr>
            <a:spLocks noGrp="1"/>
          </p:cNvSpPr>
          <p:nvPr>
            <p:ph sz="half" idx="1" hasCustomPrompt="1"/>
          </p:nvPr>
        </p:nvSpPr>
        <p:spPr>
          <a:xfrm>
            <a:off x="449356" y="1825625"/>
            <a:ext cx="3526577" cy="4320000"/>
          </a:xfrm>
        </p:spPr>
        <p:txBody>
          <a:bodyPr/>
          <a:lstStyle/>
          <a:p>
            <a:pPr lvl="0"/>
            <a:r>
              <a:rPr lang="da-DK"/>
              <a:t>Klik for at redigere tekst</a:t>
            </a:r>
          </a:p>
        </p:txBody>
      </p:sp>
      <p:sp>
        <p:nvSpPr>
          <p:cNvPr id="4" name="Content Placeholder 3">
            <a:extLst>
              <a:ext uri="{FF2B5EF4-FFF2-40B4-BE49-F238E27FC236}">
                <a16:creationId xmlns:a16="http://schemas.microsoft.com/office/drawing/2014/main" id="{F371CEDF-C080-4089-B677-FFBC21DDCE01}"/>
              </a:ext>
            </a:extLst>
          </p:cNvPr>
          <p:cNvSpPr>
            <a:spLocks noGrp="1"/>
          </p:cNvSpPr>
          <p:nvPr>
            <p:ph sz="half" idx="2" hasCustomPrompt="1"/>
          </p:nvPr>
        </p:nvSpPr>
        <p:spPr>
          <a:xfrm>
            <a:off x="4335933" y="1825625"/>
            <a:ext cx="3526577" cy="4320000"/>
          </a:xfrm>
        </p:spPr>
        <p:txBody>
          <a:bodyPr/>
          <a:lstStyle/>
          <a:p>
            <a:pPr lvl="0"/>
            <a:r>
              <a:rPr lang="da-DK"/>
              <a:t>Klik for at redigere tekst</a:t>
            </a:r>
          </a:p>
        </p:txBody>
      </p:sp>
      <p:sp>
        <p:nvSpPr>
          <p:cNvPr id="5" name="Date Placeholder 4">
            <a:extLst>
              <a:ext uri="{FF2B5EF4-FFF2-40B4-BE49-F238E27FC236}">
                <a16:creationId xmlns:a16="http://schemas.microsoft.com/office/drawing/2014/main" id="{8A2E4233-9391-4AD9-89C5-00B2492E3AA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0865625-CEFE-4D5B-99E8-2F2FAC565490}"/>
              </a:ext>
            </a:extLst>
          </p:cNvPr>
          <p:cNvSpPr>
            <a:spLocks noGrp="1"/>
          </p:cNvSpPr>
          <p:nvPr>
            <p:ph type="ftr" sz="quarter" idx="11"/>
          </p:nvPr>
        </p:nvSpPr>
        <p:spPr/>
        <p:txBody>
          <a:bodyPr/>
          <a:lstStyle/>
          <a:p>
            <a:r>
              <a:rPr lang="en-GB"/>
              <a:t>Præsentations titel</a:t>
            </a:r>
          </a:p>
        </p:txBody>
      </p:sp>
      <p:sp>
        <p:nvSpPr>
          <p:cNvPr id="7" name="Slide Number Placeholder 6">
            <a:extLst>
              <a:ext uri="{FF2B5EF4-FFF2-40B4-BE49-F238E27FC236}">
                <a16:creationId xmlns:a16="http://schemas.microsoft.com/office/drawing/2014/main" id="{5475DAF2-1219-4A36-A2E1-E984A2431200}"/>
              </a:ext>
            </a:extLst>
          </p:cNvPr>
          <p:cNvSpPr>
            <a:spLocks noGrp="1"/>
          </p:cNvSpPr>
          <p:nvPr>
            <p:ph type="sldNum" sz="quarter" idx="12"/>
          </p:nvPr>
        </p:nvSpPr>
        <p:spPr/>
        <p:txBody>
          <a:bodyPr/>
          <a:lstStyle/>
          <a:p>
            <a:fld id="{A23C0BB7-6BAB-41B9-B847-BE177CEDBC97}" type="slidenum">
              <a:rPr lang="en-GB" smtClean="0"/>
              <a:t>‹nr.›</a:t>
            </a:fld>
            <a:endParaRPr lang="en-GB"/>
          </a:p>
        </p:txBody>
      </p:sp>
      <p:sp>
        <p:nvSpPr>
          <p:cNvPr id="12" name="Content Placeholder 3">
            <a:extLst>
              <a:ext uri="{FF2B5EF4-FFF2-40B4-BE49-F238E27FC236}">
                <a16:creationId xmlns:a16="http://schemas.microsoft.com/office/drawing/2014/main" id="{71CC9945-3DB5-4F5F-9CB1-2FB8C9CD96B1}"/>
              </a:ext>
            </a:extLst>
          </p:cNvPr>
          <p:cNvSpPr>
            <a:spLocks noGrp="1"/>
          </p:cNvSpPr>
          <p:nvPr>
            <p:ph sz="half" idx="13" hasCustomPrompt="1"/>
          </p:nvPr>
        </p:nvSpPr>
        <p:spPr>
          <a:xfrm>
            <a:off x="8216069" y="1825625"/>
            <a:ext cx="3526575" cy="4320000"/>
          </a:xfrm>
        </p:spPr>
        <p:txBody>
          <a:bodyPr/>
          <a:lstStyle/>
          <a:p>
            <a:pPr lvl="0"/>
            <a:r>
              <a:rPr lang="da-DK"/>
              <a:t>Klik for at redigere tekst</a:t>
            </a:r>
          </a:p>
        </p:txBody>
      </p:sp>
      <p:sp>
        <p:nvSpPr>
          <p:cNvPr id="9" name="Text Placeholder 7">
            <a:extLst>
              <a:ext uri="{FF2B5EF4-FFF2-40B4-BE49-F238E27FC236}">
                <a16:creationId xmlns:a16="http://schemas.microsoft.com/office/drawing/2014/main" id="{A1B871C0-D018-D78D-FECE-0DEBF41D3491}"/>
              </a:ext>
            </a:extLst>
          </p:cNvPr>
          <p:cNvSpPr>
            <a:spLocks noGrp="1"/>
          </p:cNvSpPr>
          <p:nvPr>
            <p:ph type="body" sz="quarter" idx="14" hasCustomPrompt="1"/>
          </p:nvPr>
        </p:nvSpPr>
        <p:spPr>
          <a:xfrm>
            <a:off x="442913" y="6211893"/>
            <a:ext cx="11306175" cy="126000"/>
          </a:xfrm>
        </p:spPr>
        <p:txBody>
          <a:bodyPr anchor="b" anchorCtr="0"/>
          <a:lstStyle>
            <a:lvl1pPr marL="0" indent="0">
              <a:buNone/>
              <a:defRPr sz="700">
                <a:solidFill>
                  <a:schemeClr val="bg1">
                    <a:lumMod val="50000"/>
                  </a:schemeClr>
                </a:solidFill>
              </a:defRPr>
            </a:lvl1pPr>
          </a:lstStyle>
          <a:p>
            <a:pPr lvl="0"/>
            <a:r>
              <a:rPr lang="en-US" err="1"/>
              <a:t>Indsæt</a:t>
            </a:r>
            <a:r>
              <a:rPr lang="en-US"/>
              <a:t> Note:</a:t>
            </a:r>
            <a:endParaRPr lang="en-GB"/>
          </a:p>
        </p:txBody>
      </p:sp>
    </p:spTree>
    <p:extLst>
      <p:ext uri="{BB962C8B-B14F-4D97-AF65-F5344CB8AC3E}">
        <p14:creationId xmlns:p14="http://schemas.microsoft.com/office/powerpoint/2010/main" val="2367948239"/>
      </p:ext>
    </p:extLst>
  </p:cSld>
  <p:clrMapOvr>
    <a:masterClrMapping/>
  </p:clrMapOvr>
  <p:extLst>
    <p:ext uri="{DCECCB84-F9BA-43D5-87BE-67443E8EF086}">
      <p15:sldGuideLst xmlns:p15="http://schemas.microsoft.com/office/powerpoint/2012/main">
        <p15:guide id="1" pos="2502" userDrawn="1">
          <p15:clr>
            <a:srgbClr val="A4A3A4"/>
          </p15:clr>
        </p15:guide>
        <p15:guide id="2" pos="2729" userDrawn="1">
          <p15:clr>
            <a:srgbClr val="A4A3A4"/>
          </p15:clr>
        </p15:guide>
        <p15:guide id="3" pos="4951" userDrawn="1">
          <p15:clr>
            <a:srgbClr val="A4A3A4"/>
          </p15:clr>
        </p15:guide>
        <p15:guide id="4" pos="5178" userDrawn="1">
          <p15:clr>
            <a:srgbClr val="A4A3A4"/>
          </p15:clr>
        </p15:guide>
        <p15:guide id="5" orient="horz" pos="1139" userDrawn="1">
          <p15:clr>
            <a:srgbClr val="A4A3A4"/>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2FB2E1-5964-4F03-BEE8-7CBCC7FCBE65}"/>
              </a:ext>
            </a:extLst>
          </p:cNvPr>
          <p:cNvSpPr>
            <a:spLocks noGrp="1"/>
          </p:cNvSpPr>
          <p:nvPr>
            <p:ph type="title"/>
          </p:nvPr>
        </p:nvSpPr>
        <p:spPr>
          <a:xfrm>
            <a:off x="442914" y="441326"/>
            <a:ext cx="9144000" cy="1152988"/>
          </a:xfrm>
          <a:prstGeom prst="rect">
            <a:avLst/>
          </a:prstGeom>
        </p:spPr>
        <p:txBody>
          <a:bodyPr vert="horz" lIns="0" tIns="0" rIns="0" bIns="0" rtlCol="0" anchor="t" anchorCtr="0">
            <a:noAutofit/>
          </a:bodyPr>
          <a:lstStyle/>
          <a:p>
            <a:r>
              <a:rPr lang="en-US" err="1"/>
              <a:t>Klik</a:t>
            </a:r>
            <a:r>
              <a:rPr lang="en-US"/>
              <a:t> for at </a:t>
            </a:r>
            <a:r>
              <a:rPr lang="en-US" err="1"/>
              <a:t>redigere</a:t>
            </a:r>
            <a:r>
              <a:rPr lang="en-US"/>
              <a:t> </a:t>
            </a:r>
            <a:r>
              <a:rPr lang="en-US" err="1"/>
              <a:t>titel</a:t>
            </a:r>
            <a:endParaRPr lang="en-GB"/>
          </a:p>
        </p:txBody>
      </p:sp>
      <p:sp>
        <p:nvSpPr>
          <p:cNvPr id="3" name="Text Placeholder 2">
            <a:extLst>
              <a:ext uri="{FF2B5EF4-FFF2-40B4-BE49-F238E27FC236}">
                <a16:creationId xmlns:a16="http://schemas.microsoft.com/office/drawing/2014/main" id="{CFFE28DD-84FC-40AD-89FD-5F5195685915}"/>
              </a:ext>
            </a:extLst>
          </p:cNvPr>
          <p:cNvSpPr>
            <a:spLocks noGrp="1"/>
          </p:cNvSpPr>
          <p:nvPr>
            <p:ph type="body" idx="1"/>
          </p:nvPr>
        </p:nvSpPr>
        <p:spPr>
          <a:xfrm>
            <a:off x="442913" y="1808163"/>
            <a:ext cx="11306175" cy="4500562"/>
          </a:xfrm>
          <a:prstGeom prst="rect">
            <a:avLst/>
          </a:prstGeom>
        </p:spPr>
        <p:txBody>
          <a:bodyPr vert="horz" lIns="0" tIns="0" rIns="0" bIns="0" rtlCol="0">
            <a:noAutofit/>
          </a:bodyPr>
          <a:lstStyle/>
          <a:p>
            <a:pPr lvl="0"/>
            <a:r>
              <a:rPr lang="da-DK"/>
              <a:t>Klik for at redigere tekst</a:t>
            </a:r>
          </a:p>
          <a:p>
            <a:pPr lvl="1"/>
            <a:r>
              <a:rPr lang="en-US" err="1"/>
              <a:t>Andet</a:t>
            </a:r>
            <a:r>
              <a:rPr lang="en-US"/>
              <a:t> </a:t>
            </a:r>
            <a:r>
              <a:rPr lang="en-US" err="1"/>
              <a:t>niveau</a:t>
            </a:r>
            <a:endParaRPr lang="en-US"/>
          </a:p>
          <a:p>
            <a:pPr lvl="2"/>
            <a:r>
              <a:rPr lang="en-US" err="1"/>
              <a:t>Tredie</a:t>
            </a:r>
            <a:r>
              <a:rPr lang="en-US"/>
              <a:t> </a:t>
            </a:r>
            <a:r>
              <a:rPr lang="en-US" err="1"/>
              <a:t>niveau</a:t>
            </a:r>
            <a:endParaRPr lang="en-US"/>
          </a:p>
          <a:p>
            <a:pPr lvl="3"/>
            <a:r>
              <a:rPr lang="en-US" err="1"/>
              <a:t>Fjerde</a:t>
            </a:r>
            <a:r>
              <a:rPr lang="en-US"/>
              <a:t> </a:t>
            </a:r>
            <a:r>
              <a:rPr lang="en-US" err="1"/>
              <a:t>niveau</a:t>
            </a:r>
            <a:endParaRPr lang="en-US"/>
          </a:p>
          <a:p>
            <a:pPr lvl="4"/>
            <a:r>
              <a:rPr lang="en-US" err="1"/>
              <a:t>Femte</a:t>
            </a:r>
            <a:r>
              <a:rPr lang="en-US"/>
              <a:t> </a:t>
            </a:r>
            <a:r>
              <a:rPr lang="en-US" err="1"/>
              <a:t>niveau</a:t>
            </a:r>
            <a:endParaRPr lang="en-US"/>
          </a:p>
          <a:p>
            <a:pPr lvl="5"/>
            <a:r>
              <a:rPr lang="en-US" err="1"/>
              <a:t>Sjette</a:t>
            </a:r>
            <a:endParaRPr lang="en-US"/>
          </a:p>
          <a:p>
            <a:pPr lvl="6"/>
            <a:r>
              <a:rPr lang="en-US"/>
              <a:t>SYVENDE</a:t>
            </a:r>
          </a:p>
        </p:txBody>
      </p:sp>
      <p:sp>
        <p:nvSpPr>
          <p:cNvPr id="4" name="Date Placeholder 3">
            <a:extLst>
              <a:ext uri="{FF2B5EF4-FFF2-40B4-BE49-F238E27FC236}">
                <a16:creationId xmlns:a16="http://schemas.microsoft.com/office/drawing/2014/main" id="{744BED4E-DC9F-4A0E-B240-ADC244C71E76}"/>
              </a:ext>
            </a:extLst>
          </p:cNvPr>
          <p:cNvSpPr>
            <a:spLocks noGrp="1"/>
          </p:cNvSpPr>
          <p:nvPr>
            <p:ph type="dt" sz="half" idx="2"/>
          </p:nvPr>
        </p:nvSpPr>
        <p:spPr>
          <a:xfrm>
            <a:off x="8556812" y="6522575"/>
            <a:ext cx="2743200" cy="144000"/>
          </a:xfrm>
          <a:prstGeom prst="rect">
            <a:avLst/>
          </a:prstGeom>
        </p:spPr>
        <p:txBody>
          <a:bodyPr vert="horz" lIns="0" tIns="0" rIns="0" bIns="0" rtlCol="0" anchor="ctr"/>
          <a:lstStyle>
            <a:lvl1pPr algn="r">
              <a:defRPr sz="700">
                <a:solidFill>
                  <a:schemeClr val="accent2"/>
                </a:solidFill>
              </a:defRPr>
            </a:lvl1pPr>
          </a:lstStyle>
          <a:p>
            <a:endParaRPr lang="en-GB"/>
          </a:p>
        </p:txBody>
      </p:sp>
      <p:sp>
        <p:nvSpPr>
          <p:cNvPr id="5" name="Footer Placeholder 4">
            <a:extLst>
              <a:ext uri="{FF2B5EF4-FFF2-40B4-BE49-F238E27FC236}">
                <a16:creationId xmlns:a16="http://schemas.microsoft.com/office/drawing/2014/main" id="{213C9319-CFE7-412D-A9F6-A48F28C77ECC}"/>
              </a:ext>
            </a:extLst>
          </p:cNvPr>
          <p:cNvSpPr>
            <a:spLocks noGrp="1"/>
          </p:cNvSpPr>
          <p:nvPr>
            <p:ph type="ftr" sz="quarter" idx="3"/>
          </p:nvPr>
        </p:nvSpPr>
        <p:spPr>
          <a:xfrm>
            <a:off x="1097756" y="6522575"/>
            <a:ext cx="4114800" cy="144000"/>
          </a:xfrm>
          <a:prstGeom prst="rect">
            <a:avLst/>
          </a:prstGeom>
        </p:spPr>
        <p:txBody>
          <a:bodyPr vert="horz" lIns="0" tIns="0" rIns="0" bIns="0" rtlCol="0" anchor="ctr"/>
          <a:lstStyle>
            <a:lvl1pPr algn="l">
              <a:defRPr sz="700">
                <a:solidFill>
                  <a:schemeClr val="accent2"/>
                </a:solidFill>
              </a:defRPr>
            </a:lvl1pPr>
          </a:lstStyle>
          <a:p>
            <a:r>
              <a:rPr lang="en-US" err="1"/>
              <a:t>Præsentations</a:t>
            </a:r>
            <a:r>
              <a:rPr lang="en-US"/>
              <a:t> titel</a:t>
            </a:r>
            <a:endParaRPr lang="en-GB"/>
          </a:p>
        </p:txBody>
      </p:sp>
      <p:sp>
        <p:nvSpPr>
          <p:cNvPr id="6" name="Slide Number Placeholder 5">
            <a:extLst>
              <a:ext uri="{FF2B5EF4-FFF2-40B4-BE49-F238E27FC236}">
                <a16:creationId xmlns:a16="http://schemas.microsoft.com/office/drawing/2014/main" id="{E76D594A-2A74-4054-A214-EDF0292EC916}"/>
              </a:ext>
            </a:extLst>
          </p:cNvPr>
          <p:cNvSpPr>
            <a:spLocks noGrp="1"/>
          </p:cNvSpPr>
          <p:nvPr>
            <p:ph type="sldNum" sz="quarter" idx="4"/>
          </p:nvPr>
        </p:nvSpPr>
        <p:spPr>
          <a:xfrm>
            <a:off x="11389088" y="6522575"/>
            <a:ext cx="360000" cy="144000"/>
          </a:xfrm>
          <a:prstGeom prst="rect">
            <a:avLst/>
          </a:prstGeom>
        </p:spPr>
        <p:txBody>
          <a:bodyPr vert="horz" lIns="0" tIns="0" rIns="0" bIns="0" rtlCol="0" anchor="ctr"/>
          <a:lstStyle>
            <a:lvl1pPr algn="r">
              <a:defRPr sz="700">
                <a:solidFill>
                  <a:schemeClr val="accent2"/>
                </a:solidFill>
              </a:defRPr>
            </a:lvl1pPr>
          </a:lstStyle>
          <a:p>
            <a:fld id="{A23C0BB7-6BAB-41B9-B847-BE177CEDBC97}" type="slidenum">
              <a:rPr lang="en-GB" smtClean="0"/>
              <a:pPr/>
              <a:t>‹nr.›</a:t>
            </a:fld>
            <a:endParaRPr lang="en-GB"/>
          </a:p>
        </p:txBody>
      </p:sp>
      <p:sp>
        <p:nvSpPr>
          <p:cNvPr id="7" name="TextBox 6">
            <a:extLst>
              <a:ext uri="{FF2B5EF4-FFF2-40B4-BE49-F238E27FC236}">
                <a16:creationId xmlns:a16="http://schemas.microsoft.com/office/drawing/2014/main" id="{3B6D2537-C303-4988-B742-2DFA79DD5D41}"/>
              </a:ext>
            </a:extLst>
          </p:cNvPr>
          <p:cNvSpPr txBox="1"/>
          <p:nvPr userDrawn="1"/>
        </p:nvSpPr>
        <p:spPr>
          <a:xfrm>
            <a:off x="442913" y="6540714"/>
            <a:ext cx="654843" cy="107722"/>
          </a:xfrm>
          <a:prstGeom prst="rect">
            <a:avLst/>
          </a:prstGeom>
          <a:noFill/>
        </p:spPr>
        <p:txBody>
          <a:bodyPr wrap="square" lIns="0" tIns="0" rIns="0" bIns="0" rtlCol="0" anchor="ctr" anchorCtr="0">
            <a:spAutoFit/>
          </a:bodyPr>
          <a:lstStyle/>
          <a:p>
            <a:r>
              <a:rPr lang="en-US" sz="700" baseline="0" err="1">
                <a:solidFill>
                  <a:schemeClr val="accent2"/>
                </a:solidFill>
              </a:rPr>
              <a:t>Børns</a:t>
            </a:r>
            <a:r>
              <a:rPr lang="en-US" sz="700" baseline="0">
                <a:solidFill>
                  <a:schemeClr val="accent2"/>
                </a:solidFill>
              </a:rPr>
              <a:t> </a:t>
            </a:r>
            <a:r>
              <a:rPr lang="en-US" sz="700" baseline="0" err="1">
                <a:solidFill>
                  <a:schemeClr val="accent2"/>
                </a:solidFill>
              </a:rPr>
              <a:t>Vilkår</a:t>
            </a:r>
            <a:endParaRPr lang="en-GB" sz="700" baseline="0">
              <a:solidFill>
                <a:schemeClr val="accent2"/>
              </a:solidFill>
            </a:endParaRPr>
          </a:p>
        </p:txBody>
      </p:sp>
    </p:spTree>
    <p:extLst>
      <p:ext uri="{BB962C8B-B14F-4D97-AF65-F5344CB8AC3E}">
        <p14:creationId xmlns:p14="http://schemas.microsoft.com/office/powerpoint/2010/main" val="399491929"/>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1" r:id="rId3"/>
    <p:sldLayoutId id="2147483693" r:id="rId4"/>
    <p:sldLayoutId id="2147483670" r:id="rId5"/>
    <p:sldLayoutId id="2147483682" r:id="rId6"/>
    <p:sldLayoutId id="2147483650" r:id="rId7"/>
    <p:sldLayoutId id="2147483652" r:id="rId8"/>
    <p:sldLayoutId id="2147483658" r:id="rId9"/>
    <p:sldLayoutId id="2147483662" r:id="rId10"/>
    <p:sldLayoutId id="2147483677" r:id="rId11"/>
    <p:sldLayoutId id="2147483664" r:id="rId12"/>
    <p:sldLayoutId id="2147483665" r:id="rId13"/>
    <p:sldLayoutId id="2147483678" r:id="rId14"/>
    <p:sldLayoutId id="2147483666" r:id="rId15"/>
    <p:sldLayoutId id="2147483667" r:id="rId16"/>
    <p:sldLayoutId id="2147483683" r:id="rId17"/>
    <p:sldLayoutId id="2147483669" r:id="rId18"/>
    <p:sldLayoutId id="2147483679" r:id="rId19"/>
    <p:sldLayoutId id="2147483690" r:id="rId20"/>
    <p:sldLayoutId id="2147483692" r:id="rId21"/>
    <p:sldLayoutId id="2147483691" r:id="rId22"/>
    <p:sldLayoutId id="2147483680" r:id="rId23"/>
    <p:sldLayoutId id="2147483687" r:id="rId24"/>
    <p:sldLayoutId id="2147483688" r:id="rId25"/>
    <p:sldLayoutId id="2147483681" r:id="rId26"/>
    <p:sldLayoutId id="2147483689" r:id="rId27"/>
    <p:sldLayoutId id="2147483672" r:id="rId28"/>
    <p:sldLayoutId id="2147483674" r:id="rId29"/>
    <p:sldLayoutId id="2147483698" r:id="rId30"/>
    <p:sldLayoutId id="2147483694" r:id="rId31"/>
    <p:sldLayoutId id="2147483696" r:id="rId32"/>
    <p:sldLayoutId id="2147483695" r:id="rId33"/>
    <p:sldLayoutId id="2147483697" r:id="rId34"/>
    <p:sldLayoutId id="2147483699" r:id="rId35"/>
  </p:sldLayoutIdLst>
  <p:hf hdr="0" ftr="0" dt="0"/>
  <p:txStyles>
    <p:title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A4A3A4"/>
          </p15:clr>
        </p15:guide>
        <p15:guide id="3" pos="279" userDrawn="1">
          <p15:clr>
            <a:srgbClr val="A4A3A4"/>
          </p15:clr>
        </p15:guide>
        <p15:guide id="4" pos="7401" userDrawn="1">
          <p15:clr>
            <a:srgbClr val="A4A3A4"/>
          </p15:clr>
        </p15:guide>
        <p15:guide id="5" orient="horz" pos="397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33.jpe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7">
            <a:extLst>
              <a:ext uri="{FF2B5EF4-FFF2-40B4-BE49-F238E27FC236}">
                <a16:creationId xmlns:a16="http://schemas.microsoft.com/office/drawing/2014/main" id="{5B3C9568-E301-CB5D-10AD-F3BFBDD6D190}"/>
              </a:ext>
            </a:extLst>
          </p:cNvPr>
          <p:cNvPicPr>
            <a:picLocks noGrp="1" noChangeAspect="1"/>
          </p:cNvPicPr>
          <p:nvPr>
            <p:ph type="pic" sz="quarter" idx="14"/>
            <p:custDataLst>
              <p:tags r:id="rId3"/>
            </p:custDataLst>
          </p:nvPr>
        </p:nvPicPr>
        <p:blipFill rotWithShape="1">
          <a:blip r:embed="rId6">
            <a:extLst>
              <a:ext uri="{28A0092B-C50C-407E-A947-70E740481C1C}">
                <a14:useLocalDpi xmlns:a14="http://schemas.microsoft.com/office/drawing/2010/main" val="0"/>
              </a:ext>
            </a:extLst>
          </a:blip>
          <a:srcRect l="-22" t="31377" r="22" b="14757"/>
          <a:stretch>
            <a:fillRect/>
          </a:stretch>
        </p:blipFill>
        <p:spPr>
          <a:xfrm rot="21420000">
            <a:off x="-69846" y="-652"/>
            <a:ext cx="12199826" cy="4380004"/>
          </a:xfrm>
        </p:spPr>
      </p:pic>
      <p:sp>
        <p:nvSpPr>
          <p:cNvPr id="5" name="Titel 4">
            <a:extLst>
              <a:ext uri="{FF2B5EF4-FFF2-40B4-BE49-F238E27FC236}">
                <a16:creationId xmlns:a16="http://schemas.microsoft.com/office/drawing/2014/main" id="{2633171F-474A-21CB-0E78-D79A61A206D6}"/>
              </a:ext>
            </a:extLst>
          </p:cNvPr>
          <p:cNvSpPr>
            <a:spLocks noGrp="1"/>
          </p:cNvSpPr>
          <p:nvPr>
            <p:ph type="ctrTitle"/>
          </p:nvPr>
        </p:nvSpPr>
        <p:spPr>
          <a:xfrm>
            <a:off x="658813" y="4415911"/>
            <a:ext cx="9453375" cy="1581664"/>
          </a:xfrm>
        </p:spPr>
        <p:txBody>
          <a:bodyPr/>
          <a:lstStyle/>
          <a:p>
            <a:r>
              <a:rPr lang="da-DK"/>
              <a:t>Oplæg til </a:t>
            </a:r>
            <a:r>
              <a:rPr lang="da-DK">
                <a:highlight>
                  <a:srgbClr val="000000"/>
                </a:highlight>
              </a:rPr>
              <a:t>Fælles aftaler </a:t>
            </a:r>
            <a:r>
              <a:rPr lang="da-DK"/>
              <a:t>om Digitale medier</a:t>
            </a:r>
          </a:p>
        </p:txBody>
      </p:sp>
      <p:sp>
        <p:nvSpPr>
          <p:cNvPr id="2" name="Undertitel 1">
            <a:extLst>
              <a:ext uri="{FF2B5EF4-FFF2-40B4-BE49-F238E27FC236}">
                <a16:creationId xmlns:a16="http://schemas.microsoft.com/office/drawing/2014/main" id="{C11FB1FC-1D8C-21C5-E779-074D3A646201}"/>
              </a:ext>
            </a:extLst>
          </p:cNvPr>
          <p:cNvSpPr>
            <a:spLocks noGrp="1"/>
          </p:cNvSpPr>
          <p:nvPr>
            <p:ph type="subTitle" idx="1"/>
          </p:nvPr>
        </p:nvSpPr>
        <p:spPr/>
        <p:txBody>
          <a:bodyPr/>
          <a:lstStyle/>
          <a:p>
            <a:endParaRPr lang="da-DK"/>
          </a:p>
        </p:txBody>
      </p:sp>
      <p:sp>
        <p:nvSpPr>
          <p:cNvPr id="9" name="Pladsholder til tekst 8">
            <a:extLst>
              <a:ext uri="{FF2B5EF4-FFF2-40B4-BE49-F238E27FC236}">
                <a16:creationId xmlns:a16="http://schemas.microsoft.com/office/drawing/2014/main" id="{3320FB44-0E2B-265E-9E6D-A67F765D65DC}"/>
              </a:ext>
            </a:extLst>
          </p:cNvPr>
          <p:cNvSpPr>
            <a:spLocks noGrp="1"/>
          </p:cNvSpPr>
          <p:nvPr>
            <p:ph type="body" sz="quarter" idx="10"/>
          </p:nvPr>
        </p:nvSpPr>
        <p:spPr/>
        <p:txBody>
          <a:bodyPr/>
          <a:lstStyle/>
          <a:p>
            <a:endParaRPr lang="da-DK"/>
          </a:p>
        </p:txBody>
      </p:sp>
    </p:spTree>
    <p:custDataLst>
      <p:custData r:id="rId1"/>
      <p:custData r:id="rId2"/>
    </p:custDataLst>
    <p:extLst>
      <p:ext uri="{BB962C8B-B14F-4D97-AF65-F5344CB8AC3E}">
        <p14:creationId xmlns:p14="http://schemas.microsoft.com/office/powerpoint/2010/main" val="30793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EDC5064B-C548-02B4-765C-D7EDD61954DC}"/>
              </a:ext>
            </a:extLst>
          </p:cNvPr>
          <p:cNvSpPr>
            <a:spLocks noGrp="1"/>
          </p:cNvSpPr>
          <p:nvPr>
            <p:ph type="body" sz="quarter" idx="16"/>
          </p:nvPr>
        </p:nvSpPr>
        <p:spPr>
          <a:xfrm>
            <a:off x="8357467" y="-1"/>
            <a:ext cx="3834533" cy="6858000"/>
          </a:xfrm>
        </p:spPr>
        <p:txBody>
          <a:bodyPr/>
          <a:lstStyle/>
          <a:p>
            <a:pPr marL="0" indent="0">
              <a:buNone/>
            </a:pPr>
            <a:r>
              <a:rPr lang="da-DK"/>
              <a:t>Indsæt layoutet version af aftaledokument</a:t>
            </a:r>
          </a:p>
        </p:txBody>
      </p:sp>
      <p:pic>
        <p:nvPicPr>
          <p:cNvPr id="2" name="Billede 1">
            <a:extLst>
              <a:ext uri="{FF2B5EF4-FFF2-40B4-BE49-F238E27FC236}">
                <a16:creationId xmlns:a16="http://schemas.microsoft.com/office/drawing/2014/main" id="{C1B03149-B698-F721-7753-792C6F45F19B}"/>
              </a:ext>
            </a:extLst>
          </p:cNvPr>
          <p:cNvPicPr>
            <a:picLocks noChangeAspect="1"/>
          </p:cNvPicPr>
          <p:nvPr/>
        </p:nvPicPr>
        <p:blipFill>
          <a:blip r:embed="rId3"/>
          <a:stretch>
            <a:fillRect/>
          </a:stretch>
        </p:blipFill>
        <p:spPr>
          <a:xfrm>
            <a:off x="8852525" y="514328"/>
            <a:ext cx="1932599" cy="768163"/>
          </a:xfrm>
          <a:prstGeom prst="rect">
            <a:avLst/>
          </a:prstGeom>
        </p:spPr>
      </p:pic>
      <p:sp>
        <p:nvSpPr>
          <p:cNvPr id="3" name="Titel 2">
            <a:extLst>
              <a:ext uri="{FF2B5EF4-FFF2-40B4-BE49-F238E27FC236}">
                <a16:creationId xmlns:a16="http://schemas.microsoft.com/office/drawing/2014/main" id="{2F7B2D98-122D-DCF3-85C0-E8A969C58312}"/>
              </a:ext>
            </a:extLst>
          </p:cNvPr>
          <p:cNvSpPr>
            <a:spLocks noGrp="1"/>
          </p:cNvSpPr>
          <p:nvPr>
            <p:ph type="title"/>
          </p:nvPr>
        </p:nvSpPr>
        <p:spPr>
          <a:xfrm>
            <a:off x="9101893" y="620231"/>
            <a:ext cx="3090107" cy="1586766"/>
          </a:xfrm>
        </p:spPr>
        <p:txBody>
          <a:bodyPr/>
          <a:lstStyle/>
          <a:p>
            <a:r>
              <a:rPr lang="da-DK"/>
              <a:t>Aftaler</a:t>
            </a:r>
          </a:p>
        </p:txBody>
      </p:sp>
      <p:sp>
        <p:nvSpPr>
          <p:cNvPr id="8" name="Pladsholder til tekst 7">
            <a:extLst>
              <a:ext uri="{FF2B5EF4-FFF2-40B4-BE49-F238E27FC236}">
                <a16:creationId xmlns:a16="http://schemas.microsoft.com/office/drawing/2014/main" id="{0FD74BF9-8FFD-71AA-AEAA-BC16719C75B2}"/>
              </a:ext>
            </a:extLst>
          </p:cNvPr>
          <p:cNvSpPr>
            <a:spLocks noGrp="1"/>
          </p:cNvSpPr>
          <p:nvPr>
            <p:ph type="body" sz="quarter" idx="15"/>
          </p:nvPr>
        </p:nvSpPr>
        <p:spPr>
          <a:xfrm>
            <a:off x="8676746" y="1778532"/>
            <a:ext cx="3090107" cy="3694480"/>
          </a:xfrm>
        </p:spPr>
        <p:txBody>
          <a:bodyPr/>
          <a:lstStyle/>
          <a:p>
            <a:pPr>
              <a:lnSpc>
                <a:spcPct val="100000"/>
              </a:lnSpc>
            </a:pPr>
            <a:r>
              <a:rPr lang="da-DK" sz="2000" dirty="0"/>
              <a:t>Hver gruppe laver udkast til aftaler.</a:t>
            </a:r>
          </a:p>
          <a:p>
            <a:pPr>
              <a:lnSpc>
                <a:spcPct val="100000"/>
              </a:lnSpc>
            </a:pPr>
            <a:r>
              <a:rPr lang="da-DK" sz="2000" dirty="0"/>
              <a:t>Hvis aftaler ikke er muligt, laver man hensigtserklæringer.</a:t>
            </a:r>
          </a:p>
          <a:p>
            <a:pPr>
              <a:lnSpc>
                <a:spcPct val="100000"/>
              </a:lnSpc>
            </a:pPr>
            <a:r>
              <a:rPr lang="da-DK" sz="2000" dirty="0"/>
              <a:t>Hellere få aftaler med enighed end mange diskussioner.</a:t>
            </a:r>
          </a:p>
          <a:p>
            <a:pPr>
              <a:lnSpc>
                <a:spcPct val="100000"/>
              </a:lnSpc>
            </a:pPr>
            <a:r>
              <a:rPr lang="da-DK" sz="2000" dirty="0"/>
              <a:t>Aftaler kan tages op igen og revideres.</a:t>
            </a:r>
          </a:p>
          <a:p>
            <a:pPr marL="0" indent="0">
              <a:lnSpc>
                <a:spcPct val="100000"/>
              </a:lnSpc>
              <a:buNone/>
            </a:pPr>
            <a:endParaRPr lang="da-DK" sz="2000" dirty="0"/>
          </a:p>
        </p:txBody>
      </p:sp>
      <p:sp>
        <p:nvSpPr>
          <p:cNvPr id="9" name="Pladsholder til tekst 8">
            <a:extLst>
              <a:ext uri="{FF2B5EF4-FFF2-40B4-BE49-F238E27FC236}">
                <a16:creationId xmlns:a16="http://schemas.microsoft.com/office/drawing/2014/main" id="{A113166D-4FE4-DBFC-BB96-C50ACA491B88}"/>
              </a:ext>
            </a:extLst>
          </p:cNvPr>
          <p:cNvSpPr>
            <a:spLocks noGrp="1"/>
          </p:cNvSpPr>
          <p:nvPr>
            <p:ph type="body" sz="quarter" idx="17"/>
          </p:nvPr>
        </p:nvSpPr>
        <p:spPr/>
        <p:txBody>
          <a:bodyPr/>
          <a:lstStyle/>
          <a:p>
            <a:endParaRPr lang="da-DK">
              <a:solidFill>
                <a:schemeClr val="tx1">
                  <a:alpha val="0"/>
                </a:schemeClr>
              </a:solidFill>
            </a:endParaRPr>
          </a:p>
        </p:txBody>
      </p:sp>
      <p:pic>
        <p:nvPicPr>
          <p:cNvPr id="12" name="Billede 11">
            <a:extLst>
              <a:ext uri="{FF2B5EF4-FFF2-40B4-BE49-F238E27FC236}">
                <a16:creationId xmlns:a16="http://schemas.microsoft.com/office/drawing/2014/main" id="{DF5A7F9D-6ADE-6796-2AC6-CA266E814A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512919"/>
            <a:ext cx="8357466" cy="5832160"/>
          </a:xfrm>
          <a:prstGeom prst="rect">
            <a:avLst/>
          </a:prstGeom>
        </p:spPr>
      </p:pic>
    </p:spTree>
    <p:extLst>
      <p:ext uri="{BB962C8B-B14F-4D97-AF65-F5344CB8AC3E}">
        <p14:creationId xmlns:p14="http://schemas.microsoft.com/office/powerpoint/2010/main" val="188928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F4987-CBAC-EE77-E47B-77E982A6EE99}"/>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F1529EF5-5171-3BB9-FD10-68ADA32FC4BF}"/>
              </a:ext>
            </a:extLst>
          </p:cNvPr>
          <p:cNvSpPr>
            <a:spLocks noGrp="1"/>
          </p:cNvSpPr>
          <p:nvPr>
            <p:ph type="body" sz="quarter" idx="16"/>
          </p:nvPr>
        </p:nvSpPr>
        <p:spPr>
          <a:xfrm>
            <a:off x="8357467" y="-1"/>
            <a:ext cx="3834533" cy="6858000"/>
          </a:xfrm>
        </p:spPr>
        <p:txBody>
          <a:bodyPr/>
          <a:lstStyle/>
          <a:p>
            <a:pPr marL="0" indent="0">
              <a:buNone/>
            </a:pPr>
            <a:r>
              <a:rPr lang="da-DK"/>
              <a:t>Indsæt layoutet version af aftaledokument</a:t>
            </a:r>
          </a:p>
        </p:txBody>
      </p:sp>
      <p:pic>
        <p:nvPicPr>
          <p:cNvPr id="2" name="Billede 1">
            <a:extLst>
              <a:ext uri="{FF2B5EF4-FFF2-40B4-BE49-F238E27FC236}">
                <a16:creationId xmlns:a16="http://schemas.microsoft.com/office/drawing/2014/main" id="{C024959A-B515-EA10-FB1D-634DA448DA79}"/>
              </a:ext>
            </a:extLst>
          </p:cNvPr>
          <p:cNvPicPr>
            <a:picLocks noChangeAspect="1"/>
          </p:cNvPicPr>
          <p:nvPr/>
        </p:nvPicPr>
        <p:blipFill>
          <a:blip r:embed="rId3"/>
          <a:stretch>
            <a:fillRect/>
          </a:stretch>
        </p:blipFill>
        <p:spPr>
          <a:xfrm>
            <a:off x="8852525" y="514328"/>
            <a:ext cx="1932599" cy="768163"/>
          </a:xfrm>
          <a:prstGeom prst="rect">
            <a:avLst/>
          </a:prstGeom>
        </p:spPr>
      </p:pic>
      <p:sp>
        <p:nvSpPr>
          <p:cNvPr id="3" name="Titel 2">
            <a:extLst>
              <a:ext uri="{FF2B5EF4-FFF2-40B4-BE49-F238E27FC236}">
                <a16:creationId xmlns:a16="http://schemas.microsoft.com/office/drawing/2014/main" id="{F2EF1DC0-0DCD-C0B3-28AA-73783A68238A}"/>
              </a:ext>
            </a:extLst>
          </p:cNvPr>
          <p:cNvSpPr>
            <a:spLocks noGrp="1"/>
          </p:cNvSpPr>
          <p:nvPr>
            <p:ph type="title"/>
          </p:nvPr>
        </p:nvSpPr>
        <p:spPr>
          <a:xfrm>
            <a:off x="9101893" y="620231"/>
            <a:ext cx="3090107" cy="1586766"/>
          </a:xfrm>
        </p:spPr>
        <p:txBody>
          <a:bodyPr/>
          <a:lstStyle/>
          <a:p>
            <a:r>
              <a:rPr lang="da-DK"/>
              <a:t>Aftaler</a:t>
            </a:r>
          </a:p>
        </p:txBody>
      </p:sp>
      <p:sp>
        <p:nvSpPr>
          <p:cNvPr id="8" name="Pladsholder til tekst 7">
            <a:extLst>
              <a:ext uri="{FF2B5EF4-FFF2-40B4-BE49-F238E27FC236}">
                <a16:creationId xmlns:a16="http://schemas.microsoft.com/office/drawing/2014/main" id="{199CEC0B-693A-8618-DB0C-20AD62E1F11F}"/>
              </a:ext>
            </a:extLst>
          </p:cNvPr>
          <p:cNvSpPr>
            <a:spLocks noGrp="1"/>
          </p:cNvSpPr>
          <p:nvPr>
            <p:ph type="body" sz="quarter" idx="15"/>
          </p:nvPr>
        </p:nvSpPr>
        <p:spPr>
          <a:xfrm>
            <a:off x="8676746" y="1778532"/>
            <a:ext cx="3090107" cy="3694480"/>
          </a:xfrm>
        </p:spPr>
        <p:txBody>
          <a:bodyPr/>
          <a:lstStyle/>
          <a:p>
            <a:pPr>
              <a:lnSpc>
                <a:spcPct val="100000"/>
              </a:lnSpc>
            </a:pPr>
            <a:r>
              <a:rPr lang="da-DK" sz="2000" dirty="0"/>
              <a:t>Hver gruppe laver udkast til aftaler.</a:t>
            </a:r>
          </a:p>
          <a:p>
            <a:pPr>
              <a:lnSpc>
                <a:spcPct val="100000"/>
              </a:lnSpc>
            </a:pPr>
            <a:r>
              <a:rPr lang="da-DK" sz="2000" dirty="0"/>
              <a:t>Hvis aftaler ikke er muligt, laver man hensigtserklæringer.</a:t>
            </a:r>
          </a:p>
          <a:p>
            <a:pPr>
              <a:lnSpc>
                <a:spcPct val="100000"/>
              </a:lnSpc>
            </a:pPr>
            <a:r>
              <a:rPr lang="da-DK" sz="2000" dirty="0"/>
              <a:t>Hellere færre aftaler med enighed end mange diskussioner.</a:t>
            </a:r>
          </a:p>
          <a:p>
            <a:pPr>
              <a:lnSpc>
                <a:spcPct val="100000"/>
              </a:lnSpc>
            </a:pPr>
            <a:r>
              <a:rPr lang="da-DK" sz="2000" dirty="0"/>
              <a:t>Accepter ”godt nok </a:t>
            </a:r>
            <a:br>
              <a:rPr lang="da-DK" sz="2000" dirty="0"/>
            </a:br>
            <a:r>
              <a:rPr lang="da-DK" sz="2000" dirty="0"/>
              <a:t>for nu”.</a:t>
            </a:r>
          </a:p>
          <a:p>
            <a:pPr marL="0" indent="0">
              <a:lnSpc>
                <a:spcPct val="100000"/>
              </a:lnSpc>
              <a:buNone/>
            </a:pPr>
            <a:endParaRPr lang="da-DK" sz="2000" dirty="0"/>
          </a:p>
        </p:txBody>
      </p:sp>
      <p:sp>
        <p:nvSpPr>
          <p:cNvPr id="9" name="Pladsholder til tekst 8">
            <a:extLst>
              <a:ext uri="{FF2B5EF4-FFF2-40B4-BE49-F238E27FC236}">
                <a16:creationId xmlns:a16="http://schemas.microsoft.com/office/drawing/2014/main" id="{F5FEF457-3314-6F7A-E95C-30702E6E05AE}"/>
              </a:ext>
            </a:extLst>
          </p:cNvPr>
          <p:cNvSpPr>
            <a:spLocks noGrp="1"/>
          </p:cNvSpPr>
          <p:nvPr>
            <p:ph type="body" sz="quarter" idx="17"/>
          </p:nvPr>
        </p:nvSpPr>
        <p:spPr/>
        <p:txBody>
          <a:bodyPr/>
          <a:lstStyle/>
          <a:p>
            <a:endParaRPr lang="da-DK">
              <a:solidFill>
                <a:schemeClr val="tx1">
                  <a:alpha val="0"/>
                </a:schemeClr>
              </a:solidFill>
            </a:endParaRPr>
          </a:p>
        </p:txBody>
      </p:sp>
      <p:pic>
        <p:nvPicPr>
          <p:cNvPr id="7" name="Billede 6">
            <a:extLst>
              <a:ext uri="{FF2B5EF4-FFF2-40B4-BE49-F238E27FC236}">
                <a16:creationId xmlns:a16="http://schemas.microsoft.com/office/drawing/2014/main" id="{BE6DD92B-D39E-79BE-6011-FD2FA7919D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47380"/>
            <a:ext cx="8357467" cy="5836445"/>
          </a:xfrm>
          <a:prstGeom prst="rect">
            <a:avLst/>
          </a:prstGeom>
        </p:spPr>
      </p:pic>
    </p:spTree>
    <p:extLst>
      <p:ext uri="{BB962C8B-B14F-4D97-AF65-F5344CB8AC3E}">
        <p14:creationId xmlns:p14="http://schemas.microsoft.com/office/powerpoint/2010/main" val="1851641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B03F2957-0BF4-1647-79F6-40E6D5CADEDF}"/>
              </a:ext>
            </a:extLst>
          </p:cNvPr>
          <p:cNvSpPr>
            <a:spLocks noGrp="1"/>
          </p:cNvSpPr>
          <p:nvPr>
            <p:ph type="body" sz="quarter" idx="16"/>
          </p:nvPr>
        </p:nvSpPr>
        <p:spPr>
          <a:xfrm>
            <a:off x="7907420" y="1"/>
            <a:ext cx="4284580" cy="6858000"/>
          </a:xfrm>
        </p:spPr>
        <p:txBody>
          <a:bodyPr/>
          <a:lstStyle/>
          <a:p>
            <a:endParaRPr lang="da-DK"/>
          </a:p>
        </p:txBody>
      </p:sp>
      <p:pic>
        <p:nvPicPr>
          <p:cNvPr id="11" name="Billede 10">
            <a:extLst>
              <a:ext uri="{FF2B5EF4-FFF2-40B4-BE49-F238E27FC236}">
                <a16:creationId xmlns:a16="http://schemas.microsoft.com/office/drawing/2014/main" id="{5DD940F2-AFCA-F75F-1530-0C2CEBE6965B}"/>
              </a:ext>
            </a:extLst>
          </p:cNvPr>
          <p:cNvPicPr>
            <a:picLocks noChangeAspect="1"/>
          </p:cNvPicPr>
          <p:nvPr/>
        </p:nvPicPr>
        <p:blipFill>
          <a:blip r:embed="rId3"/>
          <a:stretch>
            <a:fillRect/>
          </a:stretch>
        </p:blipFill>
        <p:spPr>
          <a:xfrm>
            <a:off x="8267991" y="438670"/>
            <a:ext cx="3238097" cy="761059"/>
          </a:xfrm>
          <a:prstGeom prst="rect">
            <a:avLst/>
          </a:prstGeom>
        </p:spPr>
      </p:pic>
      <p:sp>
        <p:nvSpPr>
          <p:cNvPr id="2" name="Titel 1">
            <a:extLst>
              <a:ext uri="{FF2B5EF4-FFF2-40B4-BE49-F238E27FC236}">
                <a16:creationId xmlns:a16="http://schemas.microsoft.com/office/drawing/2014/main" id="{188AAC46-9736-7190-5183-7500B3EECC89}"/>
              </a:ext>
            </a:extLst>
          </p:cNvPr>
          <p:cNvSpPr>
            <a:spLocks noGrp="1"/>
          </p:cNvSpPr>
          <p:nvPr>
            <p:ph type="title"/>
          </p:nvPr>
        </p:nvSpPr>
        <p:spPr>
          <a:xfrm>
            <a:off x="8426517" y="559556"/>
            <a:ext cx="3090107" cy="1168813"/>
          </a:xfrm>
        </p:spPr>
        <p:txBody>
          <a:bodyPr/>
          <a:lstStyle/>
          <a:p>
            <a:r>
              <a:rPr lang="da-DK"/>
              <a:t>Kommentarer </a:t>
            </a:r>
            <a:br>
              <a:rPr lang="da-DK"/>
            </a:br>
            <a:r>
              <a:rPr lang="da-DK"/>
              <a:t>til aftaler</a:t>
            </a:r>
          </a:p>
        </p:txBody>
      </p:sp>
      <p:sp>
        <p:nvSpPr>
          <p:cNvPr id="9" name="Pladsholder til indhold 8">
            <a:extLst>
              <a:ext uri="{FF2B5EF4-FFF2-40B4-BE49-F238E27FC236}">
                <a16:creationId xmlns:a16="http://schemas.microsoft.com/office/drawing/2014/main" id="{A5D33E8A-A193-14FC-7938-B71A57F92A6C}"/>
              </a:ext>
            </a:extLst>
          </p:cNvPr>
          <p:cNvSpPr>
            <a:spLocks noGrp="1"/>
          </p:cNvSpPr>
          <p:nvPr>
            <p:ph type="body" sz="quarter" idx="15"/>
          </p:nvPr>
        </p:nvSpPr>
        <p:spPr>
          <a:xfrm>
            <a:off x="8267991" y="2414917"/>
            <a:ext cx="3644718" cy="4209004"/>
          </a:xfrm>
        </p:spPr>
        <p:txBody>
          <a:bodyPr/>
          <a:lstStyle/>
          <a:p>
            <a:r>
              <a:rPr lang="da-DK" sz="1700"/>
              <a:t>Grupperne fremlægger.</a:t>
            </a:r>
            <a:br>
              <a:rPr lang="da-DK" sz="1700"/>
            </a:br>
            <a:endParaRPr lang="da-DK" sz="1700"/>
          </a:p>
          <a:p>
            <a:r>
              <a:rPr lang="da-DK" sz="1700"/>
              <a:t>De andre forældre kommenterer.</a:t>
            </a:r>
          </a:p>
          <a:p>
            <a:endParaRPr lang="da-DK" sz="1700"/>
          </a:p>
          <a:p>
            <a:r>
              <a:rPr lang="da-DK" sz="1700"/>
              <a:t>Referenten noterer kommentarer og indsigelser.</a:t>
            </a:r>
          </a:p>
        </p:txBody>
      </p:sp>
      <p:sp>
        <p:nvSpPr>
          <p:cNvPr id="7" name="Pladsholder til tekst 6">
            <a:extLst>
              <a:ext uri="{FF2B5EF4-FFF2-40B4-BE49-F238E27FC236}">
                <a16:creationId xmlns:a16="http://schemas.microsoft.com/office/drawing/2014/main" id="{72CB82B9-EB2A-30C6-C360-9122C4EEB4DA}"/>
              </a:ext>
            </a:extLst>
          </p:cNvPr>
          <p:cNvSpPr>
            <a:spLocks noGrp="1"/>
          </p:cNvSpPr>
          <p:nvPr>
            <p:ph type="body" sz="quarter" idx="17"/>
          </p:nvPr>
        </p:nvSpPr>
        <p:spPr>
          <a:xfrm>
            <a:off x="11506088" y="6623921"/>
            <a:ext cx="486000" cy="75600"/>
          </a:xfrm>
        </p:spPr>
        <p:txBody>
          <a:bodyPr/>
          <a:lstStyle/>
          <a:p>
            <a:endParaRPr lang="da-DK"/>
          </a:p>
        </p:txBody>
      </p:sp>
      <p:pic>
        <p:nvPicPr>
          <p:cNvPr id="12" name="Billede 11" descr="Et billede, der indeholder Ansigt, person, tøj, udendørs&#10;&#10;Automatisk genereret beskrivelse">
            <a:extLst>
              <a:ext uri="{FF2B5EF4-FFF2-40B4-BE49-F238E27FC236}">
                <a16:creationId xmlns:a16="http://schemas.microsoft.com/office/drawing/2014/main" id="{41782ED5-739B-43E3-8E9D-CA2132C04F79}"/>
              </a:ext>
            </a:extLst>
          </p:cNvPr>
          <p:cNvPicPr>
            <a:picLocks noChangeAspect="1"/>
          </p:cNvPicPr>
          <p:nvPr/>
        </p:nvPicPr>
        <p:blipFill rotWithShape="1">
          <a:blip r:embed="rId4">
            <a:extLst>
              <a:ext uri="{28A0092B-C50C-407E-A947-70E740481C1C}">
                <a14:useLocalDpi xmlns:a14="http://schemas.microsoft.com/office/drawing/2010/main" val="0"/>
              </a:ext>
            </a:extLst>
          </a:blip>
          <a:srcRect l="8816" t="-347" r="11223" b="14317"/>
          <a:stretch/>
        </p:blipFill>
        <p:spPr>
          <a:xfrm>
            <a:off x="6441" y="0"/>
            <a:ext cx="7900979" cy="6858000"/>
          </a:xfrm>
          <a:prstGeom prst="rect">
            <a:avLst/>
          </a:prstGeom>
        </p:spPr>
      </p:pic>
      <p:pic>
        <p:nvPicPr>
          <p:cNvPr id="8" name="Graphic 73">
            <a:extLst>
              <a:ext uri="{FF2B5EF4-FFF2-40B4-BE49-F238E27FC236}">
                <a16:creationId xmlns:a16="http://schemas.microsoft.com/office/drawing/2014/main" id="{B8D7D228-C76A-4F06-E4AB-6F4252590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90946" y="1197471"/>
            <a:ext cx="966479" cy="1014462"/>
          </a:xfrm>
          <a:prstGeom prst="rect">
            <a:avLst/>
          </a:prstGeom>
        </p:spPr>
      </p:pic>
    </p:spTree>
    <p:extLst>
      <p:ext uri="{BB962C8B-B14F-4D97-AF65-F5344CB8AC3E}">
        <p14:creationId xmlns:p14="http://schemas.microsoft.com/office/powerpoint/2010/main" val="2269049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D65E7E20-D372-15A2-C714-E16B4F24BB62}"/>
              </a:ext>
            </a:extLst>
          </p:cNvPr>
          <p:cNvSpPr>
            <a:spLocks noGrp="1"/>
          </p:cNvSpPr>
          <p:nvPr>
            <p:ph type="body" sz="quarter" idx="15"/>
          </p:nvPr>
        </p:nvSpPr>
        <p:spPr/>
        <p:txBody>
          <a:bodyPr/>
          <a:lstStyle/>
          <a:p>
            <a:r>
              <a:rPr lang="da-DK"/>
              <a:t>https://www.genvej.org/</a:t>
            </a:r>
          </a:p>
        </p:txBody>
      </p:sp>
      <p:pic>
        <p:nvPicPr>
          <p:cNvPr id="20" name="Pladsholder til indhold 19" descr="Et billede, der indeholder tøj, person, Ansigt, udendørs&#10;&#10;Automatisk genereret beskrivelse">
            <a:extLst>
              <a:ext uri="{FF2B5EF4-FFF2-40B4-BE49-F238E27FC236}">
                <a16:creationId xmlns:a16="http://schemas.microsoft.com/office/drawing/2014/main" id="{4D3F6863-C004-4CE7-A4AA-C42C0E2256D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4702" r="5342"/>
          <a:stretch/>
        </p:blipFill>
        <p:spPr>
          <a:xfrm>
            <a:off x="3969489" y="0"/>
            <a:ext cx="8222511" cy="6858001"/>
          </a:xfrm>
        </p:spPr>
      </p:pic>
      <p:sp>
        <p:nvSpPr>
          <p:cNvPr id="8" name="Pladsholder til tekst 7">
            <a:extLst>
              <a:ext uri="{FF2B5EF4-FFF2-40B4-BE49-F238E27FC236}">
                <a16:creationId xmlns:a16="http://schemas.microsoft.com/office/drawing/2014/main" id="{1E313C9D-8EA1-DFC3-F2F6-B877122FFDD2}"/>
              </a:ext>
            </a:extLst>
          </p:cNvPr>
          <p:cNvSpPr>
            <a:spLocks noGrp="1"/>
          </p:cNvSpPr>
          <p:nvPr>
            <p:ph type="body" sz="quarter" idx="16"/>
          </p:nvPr>
        </p:nvSpPr>
        <p:spPr/>
        <p:txBody>
          <a:bodyPr/>
          <a:lstStyle/>
          <a:p>
            <a:endParaRPr lang="da-DK"/>
          </a:p>
        </p:txBody>
      </p:sp>
      <p:sp>
        <p:nvSpPr>
          <p:cNvPr id="13" name="Pladsholder til tekst 12">
            <a:extLst>
              <a:ext uri="{FF2B5EF4-FFF2-40B4-BE49-F238E27FC236}">
                <a16:creationId xmlns:a16="http://schemas.microsoft.com/office/drawing/2014/main" id="{3B50BBBE-4FA0-EBB8-404C-2D615CC483EE}"/>
              </a:ext>
            </a:extLst>
          </p:cNvPr>
          <p:cNvSpPr>
            <a:spLocks noGrp="1"/>
          </p:cNvSpPr>
          <p:nvPr>
            <p:ph type="body" sz="quarter" idx="13"/>
          </p:nvPr>
        </p:nvSpPr>
        <p:spPr>
          <a:xfrm>
            <a:off x="280955" y="5493804"/>
            <a:ext cx="1399406" cy="1117856"/>
          </a:xfrm>
        </p:spPr>
        <p:txBody>
          <a:bodyPr/>
          <a:lstStyle/>
          <a:p>
            <a:pPr algn="ctr"/>
            <a:r>
              <a:rPr lang="da-DK" sz="1600">
                <a:solidFill>
                  <a:schemeClr val="bg1"/>
                </a:solidFill>
              </a:rPr>
              <a:t>Børns Vilkårs </a:t>
            </a:r>
            <a:br>
              <a:rPr lang="da-DK" sz="1600">
                <a:solidFill>
                  <a:schemeClr val="bg1"/>
                </a:solidFill>
              </a:rPr>
            </a:br>
            <a:r>
              <a:rPr lang="da-DK" sz="1600">
                <a:solidFill>
                  <a:schemeClr val="bg1"/>
                </a:solidFill>
              </a:rPr>
              <a:t>skærmguide</a:t>
            </a:r>
          </a:p>
          <a:p>
            <a:endParaRPr lang="da-DK" sz="1400">
              <a:solidFill>
                <a:schemeClr val="bg1"/>
              </a:solidFill>
            </a:endParaRPr>
          </a:p>
        </p:txBody>
      </p:sp>
      <p:sp>
        <p:nvSpPr>
          <p:cNvPr id="23" name="Tekstfelt 22">
            <a:extLst>
              <a:ext uri="{FF2B5EF4-FFF2-40B4-BE49-F238E27FC236}">
                <a16:creationId xmlns:a16="http://schemas.microsoft.com/office/drawing/2014/main" id="{144502C8-BCB5-1370-FE93-7EDE186AAB3C}"/>
              </a:ext>
            </a:extLst>
          </p:cNvPr>
          <p:cNvSpPr txBox="1"/>
          <p:nvPr/>
        </p:nvSpPr>
        <p:spPr>
          <a:xfrm>
            <a:off x="88932" y="1856674"/>
            <a:ext cx="3880557" cy="1858443"/>
          </a:xfrm>
          <a:prstGeom prst="rect">
            <a:avLst/>
          </a:prstGeom>
          <a:noFill/>
        </p:spPr>
        <p:txBody>
          <a:bodyPr wrap="square" lIns="0" tIns="0" rIns="0" bIns="0" rtlCol="0">
            <a:noAutofit/>
          </a:bodyPr>
          <a:lstStyle/>
          <a:p>
            <a:pPr algn="l">
              <a:lnSpc>
                <a:spcPct val="110000"/>
              </a:lnSpc>
              <a:spcBef>
                <a:spcPts val="1200"/>
              </a:spcBef>
              <a:buSzPct val="80000"/>
            </a:pPr>
            <a:r>
              <a:rPr lang="da-DK" sz="2200">
                <a:solidFill>
                  <a:schemeClr val="bg1"/>
                </a:solidFill>
                <a:latin typeface="+mj-lt"/>
              </a:rPr>
              <a:t>I har været med til at styrke det gode klassefællesskab!</a:t>
            </a:r>
          </a:p>
        </p:txBody>
      </p:sp>
      <p:pic>
        <p:nvPicPr>
          <p:cNvPr id="16" name="Billede 15">
            <a:extLst>
              <a:ext uri="{FF2B5EF4-FFF2-40B4-BE49-F238E27FC236}">
                <a16:creationId xmlns:a16="http://schemas.microsoft.com/office/drawing/2014/main" id="{DB9DAED5-B125-0A01-B2F7-DE666237211F}"/>
              </a:ext>
            </a:extLst>
          </p:cNvPr>
          <p:cNvPicPr>
            <a:picLocks noChangeAspect="1"/>
          </p:cNvPicPr>
          <p:nvPr/>
        </p:nvPicPr>
        <p:blipFill>
          <a:blip r:embed="rId4"/>
          <a:stretch>
            <a:fillRect/>
          </a:stretch>
        </p:blipFill>
        <p:spPr>
          <a:xfrm>
            <a:off x="414738" y="2958354"/>
            <a:ext cx="2843879" cy="768163"/>
          </a:xfrm>
          <a:prstGeom prst="rect">
            <a:avLst/>
          </a:prstGeom>
        </p:spPr>
      </p:pic>
      <p:sp>
        <p:nvSpPr>
          <p:cNvPr id="24" name="Titel 1">
            <a:extLst>
              <a:ext uri="{FF2B5EF4-FFF2-40B4-BE49-F238E27FC236}">
                <a16:creationId xmlns:a16="http://schemas.microsoft.com/office/drawing/2014/main" id="{C71B43C6-92B2-1D30-7019-CE76718808A4}"/>
              </a:ext>
            </a:extLst>
          </p:cNvPr>
          <p:cNvSpPr txBox="1">
            <a:spLocks/>
          </p:cNvSpPr>
          <p:nvPr/>
        </p:nvSpPr>
        <p:spPr>
          <a:xfrm>
            <a:off x="534588" y="3160774"/>
            <a:ext cx="3479643" cy="2041732"/>
          </a:xfrm>
          <a:prstGeom prst="rect">
            <a:avLst/>
          </a:prstGeom>
        </p:spPr>
        <p:txBody>
          <a:bodyPr vert="horz" lIns="0" tIns="0" rIns="0" bIns="0" rtlCol="0" anchor="t" anchorCtr="0">
            <a:noAutofit/>
          </a:bodyPr>
          <a:lstStyle>
            <a:lvl1pPr algn="l" defTabSz="914400" rtl="0" eaLnBrk="1" latinLnBrk="0" hangingPunct="1">
              <a:lnSpc>
                <a:spcPct val="110000"/>
              </a:lnSpc>
              <a:spcBef>
                <a:spcPct val="0"/>
              </a:spcBef>
              <a:buNone/>
              <a:defRPr sz="3300" b="1" kern="1200" spc="10" baseline="0">
                <a:solidFill>
                  <a:schemeClr val="accent2"/>
                </a:solidFill>
                <a:latin typeface="+mj-lt"/>
                <a:ea typeface="+mj-ea"/>
                <a:cs typeface="+mj-cs"/>
              </a:defRPr>
            </a:lvl1pPr>
          </a:lstStyle>
          <a:p>
            <a:r>
              <a:rPr lang="da-DK" sz="2400">
                <a:solidFill>
                  <a:schemeClr val="bg1"/>
                </a:solidFill>
              </a:rPr>
              <a:t>Viden og gode råd</a:t>
            </a:r>
          </a:p>
        </p:txBody>
      </p:sp>
      <p:sp>
        <p:nvSpPr>
          <p:cNvPr id="2" name="Titel 1">
            <a:extLst>
              <a:ext uri="{FF2B5EF4-FFF2-40B4-BE49-F238E27FC236}">
                <a16:creationId xmlns:a16="http://schemas.microsoft.com/office/drawing/2014/main" id="{6D75D69E-B9F8-1738-B4A9-C8940FE52D17}"/>
              </a:ext>
            </a:extLst>
          </p:cNvPr>
          <p:cNvSpPr>
            <a:spLocks noGrp="1"/>
          </p:cNvSpPr>
          <p:nvPr>
            <p:ph type="title"/>
          </p:nvPr>
        </p:nvSpPr>
        <p:spPr>
          <a:xfrm>
            <a:off x="261088" y="683942"/>
            <a:ext cx="7416799" cy="1152988"/>
          </a:xfrm>
        </p:spPr>
        <p:txBody>
          <a:bodyPr/>
          <a:lstStyle/>
          <a:p>
            <a:r>
              <a:rPr lang="da-DK" sz="6000">
                <a:solidFill>
                  <a:schemeClr val="bg1"/>
                </a:solidFill>
              </a:rPr>
              <a:t>Tillykke!</a:t>
            </a:r>
          </a:p>
        </p:txBody>
      </p:sp>
      <p:sp>
        <p:nvSpPr>
          <p:cNvPr id="11" name="Pladsholder til tekst 12">
            <a:extLst>
              <a:ext uri="{FF2B5EF4-FFF2-40B4-BE49-F238E27FC236}">
                <a16:creationId xmlns:a16="http://schemas.microsoft.com/office/drawing/2014/main" id="{149037B3-0753-6891-C224-85007A103BE7}"/>
              </a:ext>
            </a:extLst>
          </p:cNvPr>
          <p:cNvSpPr txBox="1">
            <a:spLocks/>
          </p:cNvSpPr>
          <p:nvPr/>
        </p:nvSpPr>
        <p:spPr>
          <a:xfrm>
            <a:off x="2107230" y="5498442"/>
            <a:ext cx="1611188" cy="1117856"/>
          </a:xfrm>
          <a:prstGeom prst="rect">
            <a:avLst/>
          </a:prstGeom>
        </p:spPr>
        <p:txBody>
          <a:bodyPr vert="horz" lIns="0" tIns="0" rIns="0" bIns="0" rtlCol="0" anchor="b" anchorCtr="0">
            <a:noAutofit/>
          </a:bodyPr>
          <a:lstStyle>
            <a:lvl1pPr marL="0" indent="0" algn="l" defTabSz="914400" rtl="0" eaLnBrk="1" latinLnBrk="0" hangingPunct="1">
              <a:lnSpc>
                <a:spcPct val="110000"/>
              </a:lnSpc>
              <a:spcBef>
                <a:spcPts val="1200"/>
              </a:spcBef>
              <a:buSzPct val="80000"/>
              <a:buFont typeface="Arial" panose="020B0604020202020204" pitchFamily="34" charset="0"/>
              <a:buNone/>
              <a:defRPr sz="700" kern="1200">
                <a:solidFill>
                  <a:schemeClr val="bg1">
                    <a:lumMod val="50000"/>
                  </a:schemeClr>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a-DK" sz="1600">
                <a:solidFill>
                  <a:schemeClr val="bg1"/>
                </a:solidFill>
              </a:rPr>
              <a:t>Genvej til dit barns digitale liv</a:t>
            </a:r>
          </a:p>
          <a:p>
            <a:pPr algn="ctr"/>
            <a:endParaRPr lang="da-DK" sz="1400">
              <a:solidFill>
                <a:schemeClr val="bg1"/>
              </a:solidFill>
            </a:endParaRPr>
          </a:p>
        </p:txBody>
      </p:sp>
      <p:pic>
        <p:nvPicPr>
          <p:cNvPr id="3" name="Picture 2">
            <a:extLst>
              <a:ext uri="{FF2B5EF4-FFF2-40B4-BE49-F238E27FC236}">
                <a16:creationId xmlns:a16="http://schemas.microsoft.com/office/drawing/2014/main" id="{6F60D3FD-E9DE-400B-41CE-8F08DB9298B1}"/>
              </a:ext>
            </a:extLst>
          </p:cNvPr>
          <p:cNvPicPr>
            <a:picLocks noChangeAspect="1"/>
          </p:cNvPicPr>
          <p:nvPr/>
        </p:nvPicPr>
        <p:blipFill>
          <a:blip r:embed="rId5"/>
          <a:srcRect l="10859" t="10994" r="10971" b="11205"/>
          <a:stretch>
            <a:fillRect/>
          </a:stretch>
        </p:blipFill>
        <p:spPr>
          <a:xfrm>
            <a:off x="261648" y="4158231"/>
            <a:ext cx="1499934" cy="1431749"/>
          </a:xfrm>
          <a:prstGeom prst="rect">
            <a:avLst/>
          </a:prstGeom>
        </p:spPr>
      </p:pic>
      <p:pic>
        <p:nvPicPr>
          <p:cNvPr id="9" name="Billede 8" descr="Et billede, der indeholder mønster, sting&#10;&#10;AI-genereret indhold kan være ukorrekt.">
            <a:extLst>
              <a:ext uri="{FF2B5EF4-FFF2-40B4-BE49-F238E27FC236}">
                <a16:creationId xmlns:a16="http://schemas.microsoft.com/office/drawing/2014/main" id="{3D7D4B2B-DBC9-69F7-C294-1594CC922645}"/>
              </a:ext>
            </a:extLst>
          </p:cNvPr>
          <p:cNvPicPr>
            <a:picLocks noChangeAspect="1"/>
          </p:cNvPicPr>
          <p:nvPr/>
        </p:nvPicPr>
        <p:blipFill>
          <a:blip r:embed="rId6">
            <a:extLst>
              <a:ext uri="{28A0092B-C50C-407E-A947-70E740481C1C}">
                <a14:useLocalDpi xmlns:a14="http://schemas.microsoft.com/office/drawing/2010/main" val="0"/>
              </a:ext>
            </a:extLst>
          </a:blip>
          <a:srcRect l="7400" t="7261" r="8008" b="8534"/>
          <a:stretch>
            <a:fillRect/>
          </a:stretch>
        </p:blipFill>
        <p:spPr>
          <a:xfrm>
            <a:off x="2183500" y="4158231"/>
            <a:ext cx="1458647" cy="1451977"/>
          </a:xfrm>
          <a:prstGeom prst="rect">
            <a:avLst/>
          </a:prstGeom>
        </p:spPr>
      </p:pic>
    </p:spTree>
    <p:extLst>
      <p:ext uri="{BB962C8B-B14F-4D97-AF65-F5344CB8AC3E}">
        <p14:creationId xmlns:p14="http://schemas.microsoft.com/office/powerpoint/2010/main" val="345825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74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A3E64FD-790C-7E5D-A6B7-FF53F777A1A7}"/>
              </a:ext>
            </a:extLst>
          </p:cNvPr>
          <p:cNvSpPr>
            <a:spLocks noGrp="1" noRot="1" noMove="1" noResize="1" noEditPoints="1" noAdjustHandles="1" noChangeArrowheads="1" noChangeShapeType="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l"/>
            <a:endParaRPr lang="da-DK" sz="1600" b="0" dirty="0" err="1">
              <a:solidFill>
                <a:schemeClr val="bg1"/>
              </a:solidFill>
            </a:endParaRPr>
          </a:p>
        </p:txBody>
      </p:sp>
      <p:sp>
        <p:nvSpPr>
          <p:cNvPr id="3" name="Titel 2">
            <a:extLst>
              <a:ext uri="{FF2B5EF4-FFF2-40B4-BE49-F238E27FC236}">
                <a16:creationId xmlns:a16="http://schemas.microsoft.com/office/drawing/2014/main" id="{1E8CF364-66AA-09C9-F302-8F4D5A5EE0B4}"/>
              </a:ext>
            </a:extLst>
          </p:cNvPr>
          <p:cNvSpPr>
            <a:spLocks noGrp="1"/>
          </p:cNvSpPr>
          <p:nvPr>
            <p:ph type="title"/>
          </p:nvPr>
        </p:nvSpPr>
        <p:spPr>
          <a:xfrm>
            <a:off x="753035" y="441326"/>
            <a:ext cx="10999697" cy="1152988"/>
          </a:xfrm>
        </p:spPr>
        <p:txBody>
          <a:bodyPr/>
          <a:lstStyle/>
          <a:p>
            <a:r>
              <a:rPr lang="da-DK" sz="6600" dirty="0">
                <a:solidFill>
                  <a:schemeClr val="bg1"/>
                </a:solidFill>
              </a:rPr>
              <a:t>Tak! fordi I er her… </a:t>
            </a:r>
          </a:p>
        </p:txBody>
      </p:sp>
      <p:sp>
        <p:nvSpPr>
          <p:cNvPr id="4" name="Pladsholder til indhold 3">
            <a:extLst>
              <a:ext uri="{FF2B5EF4-FFF2-40B4-BE49-F238E27FC236}">
                <a16:creationId xmlns:a16="http://schemas.microsoft.com/office/drawing/2014/main" id="{11EB8939-5FBD-A8D6-3454-24D849C5BD37}"/>
              </a:ext>
            </a:extLst>
          </p:cNvPr>
          <p:cNvSpPr>
            <a:spLocks noGrp="1"/>
          </p:cNvSpPr>
          <p:nvPr>
            <p:ph sz="half" idx="1"/>
          </p:nvPr>
        </p:nvSpPr>
        <p:spPr>
          <a:xfrm>
            <a:off x="749391" y="2504667"/>
            <a:ext cx="10999697" cy="3707225"/>
          </a:xfrm>
        </p:spPr>
        <p:txBody>
          <a:bodyPr vert="horz" lIns="0" tIns="0" rIns="0" bIns="0" rtlCol="0" anchor="t">
            <a:noAutofit/>
          </a:bodyPr>
          <a:lstStyle/>
          <a:p>
            <a:pPr marL="0" indent="0">
              <a:buNone/>
            </a:pPr>
            <a:r>
              <a:rPr lang="da-DK" sz="2400" b="1" dirty="0">
                <a:solidFill>
                  <a:schemeClr val="bg1"/>
                </a:solidFill>
              </a:rPr>
              <a:t>I kan sammen skabe gode rammer for jeres børns digitale fællesskaber</a:t>
            </a:r>
          </a:p>
          <a:p>
            <a:r>
              <a:rPr lang="da-DK" sz="2400" dirty="0">
                <a:solidFill>
                  <a:schemeClr val="bg1"/>
                </a:solidFill>
              </a:rPr>
              <a:t>Ved at tage hul på dialogen nu, skaber I rum for at kunne tale med hinanden, når det bliver svært.</a:t>
            </a:r>
          </a:p>
          <a:p>
            <a:r>
              <a:rPr lang="da-DK" sz="2400" dirty="0">
                <a:solidFill>
                  <a:schemeClr val="bg1"/>
                </a:solidFill>
              </a:rPr>
              <a:t>Ved at lave fælles aftaler, mindsker I risikoen for at børn bliver ekskluderet pga. forskellige regler for skærme.</a:t>
            </a:r>
          </a:p>
          <a:p>
            <a:r>
              <a:rPr lang="da-DK" sz="2400" dirty="0">
                <a:solidFill>
                  <a:schemeClr val="bg1"/>
                </a:solidFill>
              </a:rPr>
              <a:t>Ved at tale om rammerne for jeres børns digitale liv, kan I hjælpe hinanden og trække på hinandens erfaringer.</a:t>
            </a:r>
            <a:br>
              <a:rPr lang="da-DK" dirty="0"/>
            </a:br>
            <a:endParaRPr lang="da-DK" sz="2400" dirty="0"/>
          </a:p>
          <a:p>
            <a:endParaRPr lang="da-DK" sz="2400" dirty="0"/>
          </a:p>
        </p:txBody>
      </p:sp>
      <p:sp>
        <p:nvSpPr>
          <p:cNvPr id="5" name="Pladsholder til slidenummer 4">
            <a:extLst>
              <a:ext uri="{FF2B5EF4-FFF2-40B4-BE49-F238E27FC236}">
                <a16:creationId xmlns:a16="http://schemas.microsoft.com/office/drawing/2014/main" id="{6C256691-6416-AE88-436D-98664A93CA3F}"/>
              </a:ext>
            </a:extLst>
          </p:cNvPr>
          <p:cNvSpPr>
            <a:spLocks noGrp="1"/>
          </p:cNvSpPr>
          <p:nvPr>
            <p:ph type="sldNum" sz="quarter" idx="12"/>
          </p:nvPr>
        </p:nvSpPr>
        <p:spPr/>
        <p:txBody>
          <a:bodyPr/>
          <a:lstStyle/>
          <a:p>
            <a:fld id="{A23C0BB7-6BAB-41B9-B847-BE177CEDBC97}" type="slidenum">
              <a:rPr lang="en-GB" smtClean="0"/>
              <a:t>2</a:t>
            </a:fld>
            <a:endParaRPr lang="en-GB"/>
          </a:p>
        </p:txBody>
      </p:sp>
      <p:sp>
        <p:nvSpPr>
          <p:cNvPr id="7" name="Pladsholder til tekst 6">
            <a:extLst>
              <a:ext uri="{FF2B5EF4-FFF2-40B4-BE49-F238E27FC236}">
                <a16:creationId xmlns:a16="http://schemas.microsoft.com/office/drawing/2014/main" id="{BA5D031A-CEA7-13D5-C1CB-DCD08FFC0F5F}"/>
              </a:ext>
            </a:extLst>
          </p:cNvPr>
          <p:cNvSpPr>
            <a:spLocks noGrp="1"/>
          </p:cNvSpPr>
          <p:nvPr>
            <p:ph type="body" sz="quarter" idx="16"/>
          </p:nvPr>
        </p:nvSpPr>
        <p:spPr/>
        <p:txBody>
          <a:bodyPr/>
          <a:lstStyle/>
          <a:p>
            <a:endParaRPr lang="da-DK"/>
          </a:p>
        </p:txBody>
      </p:sp>
      <p:pic>
        <p:nvPicPr>
          <p:cNvPr id="10" name="Graphic 47">
            <a:extLst>
              <a:ext uri="{FF2B5EF4-FFF2-40B4-BE49-F238E27FC236}">
                <a16:creationId xmlns:a16="http://schemas.microsoft.com/office/drawing/2014/main" id="{2F43EAA5-3481-7592-BAF7-3652257AD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29793" y="191425"/>
            <a:ext cx="2509172" cy="2217412"/>
          </a:xfrm>
          <a:prstGeom prst="rect">
            <a:avLst/>
          </a:prstGeom>
        </p:spPr>
      </p:pic>
    </p:spTree>
    <p:extLst>
      <p:ext uri="{BB962C8B-B14F-4D97-AF65-F5344CB8AC3E}">
        <p14:creationId xmlns:p14="http://schemas.microsoft.com/office/powerpoint/2010/main" val="312758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a:extLst>
              <a:ext uri="{FF2B5EF4-FFF2-40B4-BE49-F238E27FC236}">
                <a16:creationId xmlns:a16="http://schemas.microsoft.com/office/drawing/2014/main" id="{5C1F4203-4DED-AB41-F07E-C01310B4803F}"/>
              </a:ext>
            </a:extLst>
          </p:cNvPr>
          <p:cNvSpPr>
            <a:spLocks noGrp="1"/>
          </p:cNvSpPr>
          <p:nvPr>
            <p:ph type="body" sz="quarter" idx="16"/>
          </p:nvPr>
        </p:nvSpPr>
        <p:spPr/>
        <p:txBody>
          <a:bodyPr/>
          <a:lstStyle/>
          <a:p>
            <a:endParaRPr lang="da-DK"/>
          </a:p>
        </p:txBody>
      </p:sp>
      <p:sp>
        <p:nvSpPr>
          <p:cNvPr id="7" name="Pladsholder til tekst 6">
            <a:extLst>
              <a:ext uri="{FF2B5EF4-FFF2-40B4-BE49-F238E27FC236}">
                <a16:creationId xmlns:a16="http://schemas.microsoft.com/office/drawing/2014/main" id="{DD211A8C-986E-29DF-34F2-FEC7A477194D}"/>
              </a:ext>
            </a:extLst>
          </p:cNvPr>
          <p:cNvSpPr>
            <a:spLocks noGrp="1"/>
          </p:cNvSpPr>
          <p:nvPr>
            <p:ph type="body" sz="quarter" idx="13"/>
          </p:nvPr>
        </p:nvSpPr>
        <p:spPr>
          <a:xfrm rot="-180000">
            <a:off x="454656" y="609229"/>
            <a:ext cx="2495337" cy="696116"/>
          </a:xfrm>
        </p:spPr>
        <p:txBody>
          <a:bodyPr/>
          <a:lstStyle/>
          <a:p>
            <a:endParaRPr lang="da-DK"/>
          </a:p>
        </p:txBody>
      </p:sp>
      <p:sp>
        <p:nvSpPr>
          <p:cNvPr id="3" name="Pladsholder til indhold 2">
            <a:extLst>
              <a:ext uri="{FF2B5EF4-FFF2-40B4-BE49-F238E27FC236}">
                <a16:creationId xmlns:a16="http://schemas.microsoft.com/office/drawing/2014/main" id="{044B59CD-A52F-F68A-A207-76CE50B32C9F}"/>
              </a:ext>
            </a:extLst>
          </p:cNvPr>
          <p:cNvSpPr>
            <a:spLocks noGrp="1"/>
          </p:cNvSpPr>
          <p:nvPr>
            <p:ph idx="1"/>
          </p:nvPr>
        </p:nvSpPr>
        <p:spPr>
          <a:xfrm>
            <a:off x="5272533" y="1257500"/>
            <a:ext cx="6309867" cy="5600500"/>
          </a:xfrm>
        </p:spPr>
        <p:txBody>
          <a:bodyPr/>
          <a:lstStyle/>
          <a:p>
            <a:r>
              <a:rPr lang="da-DK" sz="3200"/>
              <a:t> Videocases til </a:t>
            </a:r>
            <a:r>
              <a:rPr lang="da-DK" sz="3200" err="1"/>
              <a:t>BørneTelefonen</a:t>
            </a:r>
            <a:endParaRPr lang="da-DK" sz="3200"/>
          </a:p>
          <a:p>
            <a:endParaRPr lang="da-DK" sz="3200"/>
          </a:p>
          <a:p>
            <a:r>
              <a:rPr lang="da-DK" sz="3200"/>
              <a:t> Gruppearbejde om fælles aftaler</a:t>
            </a:r>
          </a:p>
          <a:p>
            <a:endParaRPr lang="da-DK" sz="3200"/>
          </a:p>
          <a:p>
            <a:r>
              <a:rPr lang="da-DK" sz="3200"/>
              <a:t> Afrunding</a:t>
            </a:r>
          </a:p>
          <a:p>
            <a:endParaRPr lang="da-DK" sz="3200"/>
          </a:p>
        </p:txBody>
      </p:sp>
      <p:sp>
        <p:nvSpPr>
          <p:cNvPr id="5" name="Pladsholder til tekst 4">
            <a:extLst>
              <a:ext uri="{FF2B5EF4-FFF2-40B4-BE49-F238E27FC236}">
                <a16:creationId xmlns:a16="http://schemas.microsoft.com/office/drawing/2014/main" id="{628D9C44-46C4-C3E3-3BCC-4530022FD346}"/>
              </a:ext>
            </a:extLst>
          </p:cNvPr>
          <p:cNvSpPr>
            <a:spLocks noGrp="1"/>
          </p:cNvSpPr>
          <p:nvPr>
            <p:ph type="body" sz="quarter" idx="14"/>
          </p:nvPr>
        </p:nvSpPr>
        <p:spPr>
          <a:xfrm>
            <a:off x="575007" y="638292"/>
            <a:ext cx="2375022" cy="611864"/>
          </a:xfrm>
        </p:spPr>
        <p:txBody>
          <a:bodyPr/>
          <a:lstStyle/>
          <a:p>
            <a:r>
              <a:rPr lang="da-DK"/>
              <a:t>Program </a:t>
            </a:r>
          </a:p>
        </p:txBody>
      </p:sp>
      <p:sp>
        <p:nvSpPr>
          <p:cNvPr id="8" name="Pladsholder til tekst 7">
            <a:extLst>
              <a:ext uri="{FF2B5EF4-FFF2-40B4-BE49-F238E27FC236}">
                <a16:creationId xmlns:a16="http://schemas.microsoft.com/office/drawing/2014/main" id="{C5A50865-7176-0B2C-6A8E-E9D27BDF3CD1}"/>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37767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709DF468-FE40-DE17-9662-0D5B0F56A21A}"/>
              </a:ext>
            </a:extLst>
          </p:cNvPr>
          <p:cNvPicPr>
            <a:picLocks noGrp="1" noChangeAspect="1"/>
          </p:cNvPicPr>
          <p:nvPr>
            <p:ph type="pic" sz="quarter" idx="14"/>
            <p:custDataLst>
              <p:tags r:id="rId1"/>
            </p:custDataLst>
          </p:nvPr>
        </p:nvPicPr>
        <p:blipFill rotWithShape="1">
          <a:blip r:embed="rId4">
            <a:extLst>
              <a:ext uri="{28A0092B-C50C-407E-A947-70E740481C1C}">
                <a14:useLocalDpi xmlns:a14="http://schemas.microsoft.com/office/drawing/2010/main" val="0"/>
              </a:ext>
            </a:extLst>
          </a:blip>
          <a:srcRect t="23067" b="23067"/>
          <a:stretch>
            <a:fillRect/>
          </a:stretch>
        </p:blipFill>
        <p:spPr>
          <a:xfrm rot="21420000">
            <a:off x="-69846" y="-652"/>
            <a:ext cx="12199826" cy="4380004"/>
          </a:xfrm>
        </p:spPr>
      </p:pic>
      <p:sp>
        <p:nvSpPr>
          <p:cNvPr id="8" name="Rektangel 7">
            <a:extLst>
              <a:ext uri="{FF2B5EF4-FFF2-40B4-BE49-F238E27FC236}">
                <a16:creationId xmlns:a16="http://schemas.microsoft.com/office/drawing/2014/main" id="{10C06386-33DC-686C-AF6A-30A2880FCB83}"/>
              </a:ext>
            </a:extLst>
          </p:cNvPr>
          <p:cNvSpPr/>
          <p:nvPr/>
        </p:nvSpPr>
        <p:spPr>
          <a:xfrm rot="21407129">
            <a:off x="5177270" y="4089023"/>
            <a:ext cx="5359753" cy="10730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tIns="90000" bIns="90000" rtlCol="0" anchor="t" anchorCtr="0"/>
          <a:lstStyle/>
          <a:p>
            <a:pPr algn="l"/>
            <a:endParaRPr lang="da-DK" sz="1600" b="0" err="1">
              <a:solidFill>
                <a:schemeClr val="bg1"/>
              </a:solidFill>
              <a:highlight>
                <a:srgbClr val="00677F"/>
              </a:highlight>
            </a:endParaRPr>
          </a:p>
        </p:txBody>
      </p:sp>
      <p:sp>
        <p:nvSpPr>
          <p:cNvPr id="3" name="Titel 2">
            <a:extLst>
              <a:ext uri="{FF2B5EF4-FFF2-40B4-BE49-F238E27FC236}">
                <a16:creationId xmlns:a16="http://schemas.microsoft.com/office/drawing/2014/main" id="{FE8495D3-2939-6695-A92D-E5BC78FF09C1}"/>
              </a:ext>
            </a:extLst>
          </p:cNvPr>
          <p:cNvSpPr>
            <a:spLocks noGrp="1"/>
          </p:cNvSpPr>
          <p:nvPr>
            <p:ph type="ctrTitle"/>
          </p:nvPr>
        </p:nvSpPr>
        <p:spPr>
          <a:xfrm>
            <a:off x="658812" y="4352175"/>
            <a:ext cx="10009187" cy="1581664"/>
          </a:xfrm>
        </p:spPr>
        <p:txBody>
          <a:bodyPr/>
          <a:lstStyle/>
          <a:p>
            <a:r>
              <a:rPr lang="da-DK"/>
              <a:t>Videocases fra </a:t>
            </a:r>
            <a:r>
              <a:rPr lang="da-DK" err="1"/>
              <a:t>BørneTelefonen</a:t>
            </a:r>
            <a:endParaRPr lang="da-DK"/>
          </a:p>
        </p:txBody>
      </p:sp>
      <p:sp>
        <p:nvSpPr>
          <p:cNvPr id="4" name="Undertitel 3">
            <a:extLst>
              <a:ext uri="{FF2B5EF4-FFF2-40B4-BE49-F238E27FC236}">
                <a16:creationId xmlns:a16="http://schemas.microsoft.com/office/drawing/2014/main" id="{290647D3-9405-93C5-E83A-25237E082581}"/>
              </a:ext>
            </a:extLst>
          </p:cNvPr>
          <p:cNvSpPr>
            <a:spLocks noGrp="1"/>
          </p:cNvSpPr>
          <p:nvPr>
            <p:ph type="subTitle" idx="1"/>
          </p:nvPr>
        </p:nvSpPr>
        <p:spPr/>
        <p:txBody>
          <a:bodyPr/>
          <a:lstStyle/>
          <a:p>
            <a:r>
              <a:rPr lang="da-DK" sz="1600"/>
              <a:t>De følgende videocases er lavet på baggrund af breve sendt til </a:t>
            </a:r>
            <a:r>
              <a:rPr lang="da-DK" sz="1600" err="1"/>
              <a:t>BørneTelefonen</a:t>
            </a:r>
            <a:endParaRPr lang="da-DK" sz="1600"/>
          </a:p>
        </p:txBody>
      </p:sp>
      <p:sp>
        <p:nvSpPr>
          <p:cNvPr id="5" name="Pladsholder til tekst 4">
            <a:extLst>
              <a:ext uri="{FF2B5EF4-FFF2-40B4-BE49-F238E27FC236}">
                <a16:creationId xmlns:a16="http://schemas.microsoft.com/office/drawing/2014/main" id="{DE38E9B7-8AB1-4AF5-F5DC-3EC830F298F4}"/>
              </a:ext>
            </a:extLst>
          </p:cNvPr>
          <p:cNvSpPr>
            <a:spLocks noGrp="1"/>
          </p:cNvSpPr>
          <p:nvPr>
            <p:ph type="body" sz="quarter" idx="10"/>
          </p:nvPr>
        </p:nvSpPr>
        <p:spPr/>
        <p:txBody>
          <a:bodyPr/>
          <a:lstStyle/>
          <a:p>
            <a:endParaRPr lang="da-DK"/>
          </a:p>
        </p:txBody>
      </p:sp>
    </p:spTree>
    <p:extLst>
      <p:ext uri="{BB962C8B-B14F-4D97-AF65-F5344CB8AC3E}">
        <p14:creationId xmlns:p14="http://schemas.microsoft.com/office/powerpoint/2010/main" val="119484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0E39EF3-4830-89F0-F840-114B35A7FA7A}"/>
              </a:ext>
            </a:extLst>
          </p:cNvPr>
          <p:cNvSpPr>
            <a:spLocks noGrp="1"/>
          </p:cNvSpPr>
          <p:nvPr>
            <p:ph type="pic" sz="quarter" idx="14"/>
          </p:nvPr>
        </p:nvSpPr>
        <p:spPr/>
        <p:txBody>
          <a:bodyPr/>
          <a:lstStyle/>
          <a:p>
            <a:endParaRPr lang="da-DK"/>
          </a:p>
        </p:txBody>
      </p:sp>
      <p:sp>
        <p:nvSpPr>
          <p:cNvPr id="3" name="Titel 2">
            <a:extLst>
              <a:ext uri="{FF2B5EF4-FFF2-40B4-BE49-F238E27FC236}">
                <a16:creationId xmlns:a16="http://schemas.microsoft.com/office/drawing/2014/main" id="{BEB0B6B8-6A70-640E-8DC0-4B01B722911C}"/>
              </a:ext>
            </a:extLst>
          </p:cNvPr>
          <p:cNvSpPr>
            <a:spLocks noGrp="1"/>
          </p:cNvSpPr>
          <p:nvPr>
            <p:ph type="title"/>
          </p:nvPr>
        </p:nvSpPr>
        <p:spPr/>
        <p:txBody>
          <a:bodyPr/>
          <a:lstStyle/>
          <a:p>
            <a:r>
              <a:rPr lang="da-DK"/>
              <a:t>Telefoner &amp; </a:t>
            </a:r>
            <a:r>
              <a:rPr lang="da-DK" err="1"/>
              <a:t>Smartwatches</a:t>
            </a:r>
            <a:endParaRPr lang="da-DK"/>
          </a:p>
        </p:txBody>
      </p:sp>
      <p:sp>
        <p:nvSpPr>
          <p:cNvPr id="4" name="Pladsholder til slidenummer 3">
            <a:extLst>
              <a:ext uri="{FF2B5EF4-FFF2-40B4-BE49-F238E27FC236}">
                <a16:creationId xmlns:a16="http://schemas.microsoft.com/office/drawing/2014/main" id="{30879E70-348D-52EC-1087-A876DDE6D1C9}"/>
              </a:ext>
            </a:extLst>
          </p:cNvPr>
          <p:cNvSpPr>
            <a:spLocks noGrp="1"/>
          </p:cNvSpPr>
          <p:nvPr>
            <p:ph type="sldNum" sz="quarter" idx="12"/>
          </p:nvPr>
        </p:nvSpPr>
        <p:spPr/>
        <p:txBody>
          <a:bodyPr/>
          <a:lstStyle/>
          <a:p>
            <a:fld id="{A23C0BB7-6BAB-41B9-B847-BE177CEDBC97}" type="slidenum">
              <a:rPr lang="en-GB" smtClean="0"/>
              <a:pPr/>
              <a:t>5</a:t>
            </a:fld>
            <a:endParaRPr lang="en-GB"/>
          </a:p>
        </p:txBody>
      </p:sp>
      <p:sp>
        <p:nvSpPr>
          <p:cNvPr id="5" name="Pladsholder til tekst 4">
            <a:extLst>
              <a:ext uri="{FF2B5EF4-FFF2-40B4-BE49-F238E27FC236}">
                <a16:creationId xmlns:a16="http://schemas.microsoft.com/office/drawing/2014/main" id="{7EE5AE45-C46C-62B2-B45C-C46D0BE023D7}"/>
              </a:ext>
            </a:extLst>
          </p:cNvPr>
          <p:cNvSpPr>
            <a:spLocks noGrp="1"/>
          </p:cNvSpPr>
          <p:nvPr>
            <p:ph type="body" sz="quarter" idx="16"/>
          </p:nvPr>
        </p:nvSpPr>
        <p:spPr/>
        <p:txBody>
          <a:bodyPr/>
          <a:lstStyle/>
          <a:p>
            <a:endParaRPr lang="da-DK"/>
          </a:p>
        </p:txBody>
      </p:sp>
      <p:pic>
        <p:nvPicPr>
          <p:cNvPr id="6" name="Grafik 5">
            <a:extLst>
              <a:ext uri="{FF2B5EF4-FFF2-40B4-BE49-F238E27FC236}">
                <a16:creationId xmlns:a16="http://schemas.microsoft.com/office/drawing/2014/main" id="{F60E886D-03DB-4BC4-A4D1-CBC3C7FAB2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00777" y="5401725"/>
            <a:ext cx="1348311" cy="1152102"/>
          </a:xfrm>
          <a:prstGeom prst="rect">
            <a:avLst/>
          </a:prstGeom>
        </p:spPr>
      </p:pic>
      <p:pic>
        <p:nvPicPr>
          <p:cNvPr id="7" name="B3F0E293">
            <a:hlinkClick r:id="" action="ppaction://media"/>
            <a:extLst>
              <a:ext uri="{FF2B5EF4-FFF2-40B4-BE49-F238E27FC236}">
                <a16:creationId xmlns:a16="http://schemas.microsoft.com/office/drawing/2014/main" id="{9E9FC224-8DD9-01B1-F80B-95CB387D07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600" y="1112400"/>
            <a:ext cx="8236800" cy="4633200"/>
          </a:xfrm>
          <a:prstGeom prst="rect">
            <a:avLst/>
          </a:prstGeom>
        </p:spPr>
      </p:pic>
    </p:spTree>
    <p:extLst>
      <p:ext uri="{BB962C8B-B14F-4D97-AF65-F5344CB8AC3E}">
        <p14:creationId xmlns:p14="http://schemas.microsoft.com/office/powerpoint/2010/main" val="46464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1330D-424B-1DA2-AB9E-8FA8EB9D8BDD}"/>
            </a:ext>
          </a:extLst>
        </p:cNvPr>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BEED7E2B-03CD-90D2-570F-7F176C24B6D8}"/>
              </a:ext>
            </a:extLst>
          </p:cNvPr>
          <p:cNvSpPr>
            <a:spLocks noGrp="1"/>
          </p:cNvSpPr>
          <p:nvPr>
            <p:ph type="pic" sz="quarter" idx="14"/>
          </p:nvPr>
        </p:nvSpPr>
        <p:spPr/>
        <p:txBody>
          <a:bodyPr/>
          <a:lstStyle/>
          <a:p>
            <a:endParaRPr lang="da-DK"/>
          </a:p>
        </p:txBody>
      </p:sp>
      <p:sp>
        <p:nvSpPr>
          <p:cNvPr id="3" name="Titel 2">
            <a:extLst>
              <a:ext uri="{FF2B5EF4-FFF2-40B4-BE49-F238E27FC236}">
                <a16:creationId xmlns:a16="http://schemas.microsoft.com/office/drawing/2014/main" id="{9D74F18A-271E-2CF2-6341-2986C2EAD2D1}"/>
              </a:ext>
            </a:extLst>
          </p:cNvPr>
          <p:cNvSpPr>
            <a:spLocks noGrp="1"/>
          </p:cNvSpPr>
          <p:nvPr>
            <p:ph type="title"/>
          </p:nvPr>
        </p:nvSpPr>
        <p:spPr/>
        <p:txBody>
          <a:bodyPr/>
          <a:lstStyle/>
          <a:p>
            <a:r>
              <a:rPr lang="da-DK"/>
              <a:t>Skærme på legeaftaler</a:t>
            </a:r>
          </a:p>
        </p:txBody>
      </p:sp>
      <p:sp>
        <p:nvSpPr>
          <p:cNvPr id="4" name="Pladsholder til slidenummer 3">
            <a:extLst>
              <a:ext uri="{FF2B5EF4-FFF2-40B4-BE49-F238E27FC236}">
                <a16:creationId xmlns:a16="http://schemas.microsoft.com/office/drawing/2014/main" id="{E491154F-A498-9F6C-C748-87E03A6D416B}"/>
              </a:ext>
            </a:extLst>
          </p:cNvPr>
          <p:cNvSpPr>
            <a:spLocks noGrp="1"/>
          </p:cNvSpPr>
          <p:nvPr>
            <p:ph type="sldNum" sz="quarter" idx="12"/>
          </p:nvPr>
        </p:nvSpPr>
        <p:spPr/>
        <p:txBody>
          <a:bodyPr/>
          <a:lstStyle/>
          <a:p>
            <a:fld id="{A23C0BB7-6BAB-41B9-B847-BE177CEDBC97}" type="slidenum">
              <a:rPr lang="en-GB" smtClean="0"/>
              <a:pPr/>
              <a:t>6</a:t>
            </a:fld>
            <a:endParaRPr lang="en-GB"/>
          </a:p>
        </p:txBody>
      </p:sp>
      <p:sp>
        <p:nvSpPr>
          <p:cNvPr id="5" name="Pladsholder til tekst 4">
            <a:extLst>
              <a:ext uri="{FF2B5EF4-FFF2-40B4-BE49-F238E27FC236}">
                <a16:creationId xmlns:a16="http://schemas.microsoft.com/office/drawing/2014/main" id="{B273C128-1ECA-0241-DF03-7A82CF725234}"/>
              </a:ext>
            </a:extLst>
          </p:cNvPr>
          <p:cNvSpPr>
            <a:spLocks noGrp="1"/>
          </p:cNvSpPr>
          <p:nvPr>
            <p:ph type="body" sz="quarter" idx="16"/>
          </p:nvPr>
        </p:nvSpPr>
        <p:spPr/>
        <p:txBody>
          <a:bodyPr/>
          <a:lstStyle/>
          <a:p>
            <a:endParaRPr lang="da-DK"/>
          </a:p>
        </p:txBody>
      </p:sp>
      <p:pic>
        <p:nvPicPr>
          <p:cNvPr id="6" name="Graphic 2">
            <a:extLst>
              <a:ext uri="{FF2B5EF4-FFF2-40B4-BE49-F238E27FC236}">
                <a16:creationId xmlns:a16="http://schemas.microsoft.com/office/drawing/2014/main" id="{0A6F680E-FDDB-144D-5EEA-D466EE143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34687" y="5005714"/>
            <a:ext cx="914401" cy="1585913"/>
          </a:xfrm>
          <a:prstGeom prst="rect">
            <a:avLst/>
          </a:prstGeom>
        </p:spPr>
      </p:pic>
      <p:pic>
        <p:nvPicPr>
          <p:cNvPr id="7" name="26ABD399">
            <a:hlinkClick r:id="" action="ppaction://media"/>
            <a:extLst>
              <a:ext uri="{FF2B5EF4-FFF2-40B4-BE49-F238E27FC236}">
                <a16:creationId xmlns:a16="http://schemas.microsoft.com/office/drawing/2014/main" id="{D10F4CF4-62A1-08AA-7FE7-C328DA32A2A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600" y="1112400"/>
            <a:ext cx="8236800" cy="4633200"/>
          </a:xfrm>
          <a:prstGeom prst="rect">
            <a:avLst/>
          </a:prstGeom>
        </p:spPr>
      </p:pic>
    </p:spTree>
    <p:extLst>
      <p:ext uri="{BB962C8B-B14F-4D97-AF65-F5344CB8AC3E}">
        <p14:creationId xmlns:p14="http://schemas.microsoft.com/office/powerpoint/2010/main" val="42811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B61F-435A-8B54-3F84-1CD05CFE9470}"/>
            </a:ext>
          </a:extLst>
        </p:cNvPr>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898DC10D-32CC-234D-2AD5-FF6E434C1638}"/>
              </a:ext>
            </a:extLst>
          </p:cNvPr>
          <p:cNvSpPr>
            <a:spLocks noGrp="1" noRot="1" noMove="1" noResize="1" noEditPoints="1" noAdjustHandles="1" noChangeArrowheads="1" noChangeShapeType="1"/>
          </p:cNvSpPr>
          <p:nvPr>
            <p:ph type="pic" sz="quarter" idx="14"/>
          </p:nvPr>
        </p:nvSpPr>
        <p:spPr>
          <a:xfrm>
            <a:off x="1621" y="0"/>
            <a:ext cx="12192000" cy="6858000"/>
          </a:xfrm>
        </p:spPr>
        <p:txBody>
          <a:bodyPr/>
          <a:lstStyle/>
          <a:p>
            <a:endParaRPr lang="da-DK"/>
          </a:p>
        </p:txBody>
      </p:sp>
      <p:sp>
        <p:nvSpPr>
          <p:cNvPr id="3" name="Titel 2">
            <a:extLst>
              <a:ext uri="{FF2B5EF4-FFF2-40B4-BE49-F238E27FC236}">
                <a16:creationId xmlns:a16="http://schemas.microsoft.com/office/drawing/2014/main" id="{81B6FD93-BB9D-712E-D832-CF4A50C2580D}"/>
              </a:ext>
            </a:extLst>
          </p:cNvPr>
          <p:cNvSpPr>
            <a:spLocks noGrp="1"/>
          </p:cNvSpPr>
          <p:nvPr>
            <p:ph type="title"/>
          </p:nvPr>
        </p:nvSpPr>
        <p:spPr/>
        <p:txBody>
          <a:bodyPr/>
          <a:lstStyle/>
          <a:p>
            <a:r>
              <a:rPr lang="da-DK"/>
              <a:t>Spil &amp; </a:t>
            </a:r>
            <a:r>
              <a:rPr lang="da-DK" err="1"/>
              <a:t>gaming</a:t>
            </a:r>
            <a:endParaRPr lang="da-DK"/>
          </a:p>
        </p:txBody>
      </p:sp>
      <p:sp>
        <p:nvSpPr>
          <p:cNvPr id="4" name="Pladsholder til slidenummer 3">
            <a:extLst>
              <a:ext uri="{FF2B5EF4-FFF2-40B4-BE49-F238E27FC236}">
                <a16:creationId xmlns:a16="http://schemas.microsoft.com/office/drawing/2014/main" id="{9799156A-5A76-EACE-33D8-B2044F669DC5}"/>
              </a:ext>
            </a:extLst>
          </p:cNvPr>
          <p:cNvSpPr>
            <a:spLocks noGrp="1"/>
          </p:cNvSpPr>
          <p:nvPr>
            <p:ph type="sldNum" sz="quarter" idx="12"/>
          </p:nvPr>
        </p:nvSpPr>
        <p:spPr/>
        <p:txBody>
          <a:bodyPr/>
          <a:lstStyle/>
          <a:p>
            <a:fld id="{A23C0BB7-6BAB-41B9-B847-BE177CEDBC97}" type="slidenum">
              <a:rPr lang="en-GB" smtClean="0"/>
              <a:pPr/>
              <a:t>7</a:t>
            </a:fld>
            <a:endParaRPr lang="en-GB"/>
          </a:p>
        </p:txBody>
      </p:sp>
      <p:sp>
        <p:nvSpPr>
          <p:cNvPr id="5" name="Pladsholder til tekst 4">
            <a:extLst>
              <a:ext uri="{FF2B5EF4-FFF2-40B4-BE49-F238E27FC236}">
                <a16:creationId xmlns:a16="http://schemas.microsoft.com/office/drawing/2014/main" id="{C769AB62-8229-AC3B-C2AA-D4355A2953A3}"/>
              </a:ext>
            </a:extLst>
          </p:cNvPr>
          <p:cNvSpPr>
            <a:spLocks noGrp="1"/>
          </p:cNvSpPr>
          <p:nvPr>
            <p:ph type="body" sz="quarter" idx="16"/>
          </p:nvPr>
        </p:nvSpPr>
        <p:spPr/>
        <p:txBody>
          <a:bodyPr/>
          <a:lstStyle/>
          <a:p>
            <a:endParaRPr lang="da-DK"/>
          </a:p>
        </p:txBody>
      </p:sp>
      <p:pic>
        <p:nvPicPr>
          <p:cNvPr id="6" name="Grafik 5">
            <a:extLst>
              <a:ext uri="{FF2B5EF4-FFF2-40B4-BE49-F238E27FC236}">
                <a16:creationId xmlns:a16="http://schemas.microsoft.com/office/drawing/2014/main" id="{08D2EB8B-0D1F-339D-48C6-2D6370D48D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9001" y="5554000"/>
            <a:ext cx="1602987" cy="1112575"/>
          </a:xfrm>
          <a:prstGeom prst="rect">
            <a:avLst/>
          </a:prstGeom>
        </p:spPr>
      </p:pic>
      <p:pic>
        <p:nvPicPr>
          <p:cNvPr id="7" name="8C52C117">
            <a:hlinkClick r:id="" action="ppaction://media"/>
            <a:extLst>
              <a:ext uri="{FF2B5EF4-FFF2-40B4-BE49-F238E27FC236}">
                <a16:creationId xmlns:a16="http://schemas.microsoft.com/office/drawing/2014/main" id="{EDB64338-558A-A2D3-FAC1-563DEE682D3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7600" y="1112400"/>
            <a:ext cx="8236800" cy="4633200"/>
          </a:xfrm>
          <a:prstGeom prst="rect">
            <a:avLst/>
          </a:prstGeom>
        </p:spPr>
      </p:pic>
    </p:spTree>
    <p:extLst>
      <p:ext uri="{BB962C8B-B14F-4D97-AF65-F5344CB8AC3E}">
        <p14:creationId xmlns:p14="http://schemas.microsoft.com/office/powerpoint/2010/main" val="13969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2A3F2B8-1CEC-E091-4AF9-22192D439497}"/>
              </a:ext>
            </a:extLst>
          </p:cNvPr>
          <p:cNvSpPr>
            <a:spLocks noGrp="1"/>
          </p:cNvSpPr>
          <p:nvPr>
            <p:ph type="body" sz="quarter" idx="20"/>
          </p:nvPr>
        </p:nvSpPr>
        <p:spPr>
          <a:xfrm>
            <a:off x="-2" y="1"/>
            <a:ext cx="8223505" cy="6858000"/>
          </a:xfrm>
        </p:spPr>
        <p:txBody>
          <a:bodyPr/>
          <a:lstStyle/>
          <a:p>
            <a:endParaRPr lang="da-DK"/>
          </a:p>
        </p:txBody>
      </p:sp>
      <p:sp>
        <p:nvSpPr>
          <p:cNvPr id="5" name="Pladsholder til slidenummer 4">
            <a:extLst>
              <a:ext uri="{FF2B5EF4-FFF2-40B4-BE49-F238E27FC236}">
                <a16:creationId xmlns:a16="http://schemas.microsoft.com/office/drawing/2014/main" id="{C2A84653-1D8E-2510-3DDA-4422237E07F6}"/>
              </a:ext>
            </a:extLst>
          </p:cNvPr>
          <p:cNvSpPr>
            <a:spLocks noGrp="1"/>
          </p:cNvSpPr>
          <p:nvPr>
            <p:ph type="sldNum" sz="quarter" idx="12"/>
          </p:nvPr>
        </p:nvSpPr>
        <p:spPr/>
        <p:txBody>
          <a:bodyPr/>
          <a:lstStyle/>
          <a:p>
            <a:fld id="{A23C0BB7-6BAB-41B9-B847-BE177CEDBC97}" type="slidenum">
              <a:rPr lang="en-GB" smtClean="0"/>
              <a:t>8</a:t>
            </a:fld>
            <a:endParaRPr lang="en-GB"/>
          </a:p>
        </p:txBody>
      </p:sp>
      <p:sp>
        <p:nvSpPr>
          <p:cNvPr id="7" name="Pladsholder til tekst 6">
            <a:extLst>
              <a:ext uri="{FF2B5EF4-FFF2-40B4-BE49-F238E27FC236}">
                <a16:creationId xmlns:a16="http://schemas.microsoft.com/office/drawing/2014/main" id="{2DA9F674-93A4-355A-642E-FC43D727A21D}"/>
              </a:ext>
            </a:extLst>
          </p:cNvPr>
          <p:cNvSpPr>
            <a:spLocks noGrp="1"/>
          </p:cNvSpPr>
          <p:nvPr>
            <p:ph type="body" sz="quarter" idx="17"/>
          </p:nvPr>
        </p:nvSpPr>
        <p:spPr/>
        <p:txBody>
          <a:bodyPr/>
          <a:lstStyle/>
          <a:p>
            <a:endParaRPr lang="da-DK"/>
          </a:p>
        </p:txBody>
      </p:sp>
      <p:pic>
        <p:nvPicPr>
          <p:cNvPr id="10" name="Billede 9">
            <a:extLst>
              <a:ext uri="{FF2B5EF4-FFF2-40B4-BE49-F238E27FC236}">
                <a16:creationId xmlns:a16="http://schemas.microsoft.com/office/drawing/2014/main" id="{87B0C578-3A65-F637-A7A5-2DF4E0FE65A0}"/>
              </a:ext>
            </a:extLst>
          </p:cNvPr>
          <p:cNvPicPr>
            <a:picLocks noChangeAspect="1"/>
          </p:cNvPicPr>
          <p:nvPr/>
        </p:nvPicPr>
        <p:blipFill>
          <a:blip r:embed="rId3"/>
          <a:stretch>
            <a:fillRect/>
          </a:stretch>
        </p:blipFill>
        <p:spPr>
          <a:xfrm>
            <a:off x="8223504" y="-1"/>
            <a:ext cx="3968496" cy="6858000"/>
          </a:xfrm>
          <a:prstGeom prst="rect">
            <a:avLst/>
          </a:prstGeom>
        </p:spPr>
      </p:pic>
      <p:sp>
        <p:nvSpPr>
          <p:cNvPr id="11" name="Rektangel 10">
            <a:extLst>
              <a:ext uri="{FF2B5EF4-FFF2-40B4-BE49-F238E27FC236}">
                <a16:creationId xmlns:a16="http://schemas.microsoft.com/office/drawing/2014/main" id="{152226D7-52C8-EF01-C14B-163B16E2CD47}"/>
              </a:ext>
            </a:extLst>
          </p:cNvPr>
          <p:cNvSpPr/>
          <p:nvPr/>
        </p:nvSpPr>
        <p:spPr>
          <a:xfrm rot="21358547">
            <a:off x="396532" y="504915"/>
            <a:ext cx="2068356" cy="63384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tIns="90000" bIns="90000" rtlCol="0" anchor="t" anchorCtr="0"/>
          <a:lstStyle/>
          <a:p>
            <a:pPr algn="l"/>
            <a:endParaRPr lang="da-DK" sz="1600" b="0" err="1">
              <a:solidFill>
                <a:schemeClr val="bg1"/>
              </a:solidFill>
            </a:endParaRPr>
          </a:p>
        </p:txBody>
      </p:sp>
      <p:sp>
        <p:nvSpPr>
          <p:cNvPr id="14" name="Tekstfelt 13">
            <a:extLst>
              <a:ext uri="{FF2B5EF4-FFF2-40B4-BE49-F238E27FC236}">
                <a16:creationId xmlns:a16="http://schemas.microsoft.com/office/drawing/2014/main" id="{EF2B986F-F2B3-2239-4DEC-00E06D2204DF}"/>
              </a:ext>
            </a:extLst>
          </p:cNvPr>
          <p:cNvSpPr txBox="1"/>
          <p:nvPr/>
        </p:nvSpPr>
        <p:spPr>
          <a:xfrm>
            <a:off x="694792" y="2318273"/>
            <a:ext cx="7295322" cy="193899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da-DK" sz="2400">
                <a:solidFill>
                  <a:schemeClr val="bg1"/>
                </a:solidFill>
              </a:rPr>
              <a:t>Hvad får videocasene fra </a:t>
            </a:r>
            <a:r>
              <a:rPr lang="da-DK" sz="2400" err="1">
                <a:solidFill>
                  <a:schemeClr val="bg1"/>
                </a:solidFill>
              </a:rPr>
              <a:t>BørneTelefonen</a:t>
            </a:r>
            <a:r>
              <a:rPr lang="da-DK" sz="2400">
                <a:solidFill>
                  <a:schemeClr val="bg1"/>
                </a:solidFill>
              </a:rPr>
              <a:t> jer til at </a:t>
            </a:r>
            <a:r>
              <a:rPr lang="da-DK" sz="2400" b="1">
                <a:solidFill>
                  <a:schemeClr val="bg1"/>
                </a:solidFill>
              </a:rPr>
              <a:t>tænke</a:t>
            </a:r>
            <a:r>
              <a:rPr lang="da-DK" sz="2400">
                <a:solidFill>
                  <a:schemeClr val="bg1"/>
                </a:solidFill>
              </a:rPr>
              <a:t> om børns digitale liv?</a:t>
            </a:r>
            <a:endParaRPr lang="da-DK" sz="2400">
              <a:solidFill>
                <a:schemeClr val="bg1"/>
              </a:solidFill>
              <a:ea typeface="Open Sans"/>
              <a:cs typeface="Open Sans"/>
            </a:endParaRPr>
          </a:p>
          <a:p>
            <a:pPr marL="285750" indent="-285750">
              <a:buFont typeface="Arial" panose="020B0604020202020204" pitchFamily="34" charset="0"/>
              <a:buChar char="•"/>
            </a:pPr>
            <a:endParaRPr lang="da-DK" sz="2400">
              <a:solidFill>
                <a:schemeClr val="bg1"/>
              </a:solidFill>
            </a:endParaRPr>
          </a:p>
          <a:p>
            <a:pPr marL="285750" indent="-285750">
              <a:buFont typeface="Arial" panose="020B0604020202020204" pitchFamily="34" charset="0"/>
              <a:buChar char="•"/>
            </a:pPr>
            <a:r>
              <a:rPr lang="da-DK" sz="2400">
                <a:solidFill>
                  <a:schemeClr val="bg1"/>
                </a:solidFill>
              </a:rPr>
              <a:t>Hvordan </a:t>
            </a:r>
            <a:r>
              <a:rPr lang="da-DK" sz="2400" b="1">
                <a:solidFill>
                  <a:schemeClr val="bg1"/>
                </a:solidFill>
              </a:rPr>
              <a:t>drømmer</a:t>
            </a:r>
            <a:r>
              <a:rPr lang="da-DK" sz="2400">
                <a:solidFill>
                  <a:schemeClr val="bg1"/>
                </a:solidFill>
              </a:rPr>
              <a:t> I om, at jeres børns liv med digitale medier skal være?</a:t>
            </a:r>
          </a:p>
        </p:txBody>
      </p:sp>
      <p:sp>
        <p:nvSpPr>
          <p:cNvPr id="9" name="Pladsholder til tekst 5">
            <a:extLst>
              <a:ext uri="{FF2B5EF4-FFF2-40B4-BE49-F238E27FC236}">
                <a16:creationId xmlns:a16="http://schemas.microsoft.com/office/drawing/2014/main" id="{4060BF4F-5DA9-E616-969E-148E8F22A188}"/>
              </a:ext>
            </a:extLst>
          </p:cNvPr>
          <p:cNvSpPr txBox="1">
            <a:spLocks/>
          </p:cNvSpPr>
          <p:nvPr/>
        </p:nvSpPr>
        <p:spPr>
          <a:xfrm>
            <a:off x="524296" y="407045"/>
            <a:ext cx="7174907" cy="611864"/>
          </a:xfrm>
          <a:prstGeom prst="rect">
            <a:avLst/>
          </a:prstGeom>
        </p:spPr>
        <p:txBody>
          <a:bodyPr/>
          <a:lstStyle>
            <a:lvl1pPr marL="144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1pPr>
            <a:lvl2pPr marL="288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2pPr>
            <a:lvl3pPr marL="432000" indent="-144000" algn="l" defTabSz="914400" rtl="0" eaLnBrk="1" latinLnBrk="0" hangingPunct="1">
              <a:lnSpc>
                <a:spcPct val="110000"/>
              </a:lnSpc>
              <a:spcBef>
                <a:spcPts val="1200"/>
              </a:spcBef>
              <a:buSzPct val="80000"/>
              <a:buFont typeface="Arial" panose="020B0604020202020204" pitchFamily="34" charset="0"/>
              <a:buChar char="•"/>
              <a:defRPr sz="1600" kern="1200">
                <a:solidFill>
                  <a:schemeClr val="accent2"/>
                </a:solidFill>
                <a:latin typeface="+mn-lt"/>
                <a:ea typeface="+mn-ea"/>
                <a:cs typeface="+mn-cs"/>
              </a:defRPr>
            </a:lvl3pPr>
            <a:lvl4pPr marL="0" indent="0" algn="l" defTabSz="914400" rtl="0" eaLnBrk="1" latinLnBrk="0" hangingPunct="1">
              <a:lnSpc>
                <a:spcPct val="110000"/>
              </a:lnSpc>
              <a:spcBef>
                <a:spcPts val="1200"/>
              </a:spcBef>
              <a:buSzPct val="80000"/>
              <a:buFontTx/>
              <a:buNone/>
              <a:defRPr sz="1600" kern="1200">
                <a:solidFill>
                  <a:schemeClr val="accent2"/>
                </a:solidFill>
                <a:latin typeface="+mn-lt"/>
                <a:ea typeface="+mn-ea"/>
                <a:cs typeface="+mn-cs"/>
              </a:defRPr>
            </a:lvl4pPr>
            <a:lvl5pPr marL="0" indent="0" algn="l" defTabSz="914400" rtl="0" eaLnBrk="1" latinLnBrk="0" hangingPunct="1">
              <a:lnSpc>
                <a:spcPct val="110000"/>
              </a:lnSpc>
              <a:spcBef>
                <a:spcPts val="600"/>
              </a:spcBef>
              <a:buSzPct val="80000"/>
              <a:buFontTx/>
              <a:buNone/>
              <a:defRPr sz="1100" kern="1200">
                <a:solidFill>
                  <a:schemeClr val="accent2"/>
                </a:solidFill>
                <a:latin typeface="+mn-lt"/>
                <a:ea typeface="+mn-ea"/>
                <a:cs typeface="+mn-cs"/>
              </a:defRPr>
            </a:lvl5pPr>
            <a:lvl6pPr marL="108000" indent="-108000" algn="l" defTabSz="914400" rtl="0" eaLnBrk="1" latinLnBrk="0" hangingPunct="1">
              <a:lnSpc>
                <a:spcPct val="110000"/>
              </a:lnSpc>
              <a:spcBef>
                <a:spcPts val="600"/>
              </a:spcBef>
              <a:buSzPct val="80000"/>
              <a:buFont typeface="Arial" panose="020B0604020202020204" pitchFamily="34" charset="0"/>
              <a:buChar char="•"/>
              <a:defRPr sz="11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4100" b="1" kern="1200" cap="all" baseline="0">
                <a:solidFill>
                  <a:schemeClr val="tx1"/>
                </a:solidFill>
                <a:latin typeface="+mj-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4000" b="1">
                <a:solidFill>
                  <a:schemeClr val="bg1"/>
                </a:solidFill>
                <a:latin typeface="+mj-lt"/>
              </a:rPr>
              <a:t>Dialog</a:t>
            </a:r>
          </a:p>
        </p:txBody>
      </p:sp>
    </p:spTree>
    <p:extLst>
      <p:ext uri="{BB962C8B-B14F-4D97-AF65-F5344CB8AC3E}">
        <p14:creationId xmlns:p14="http://schemas.microsoft.com/office/powerpoint/2010/main" val="10547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8407EBB-D4EC-D5F2-2EE2-01820C2BB93B}"/>
              </a:ext>
            </a:extLst>
          </p:cNvPr>
          <p:cNvSpPr>
            <a:spLocks noGrp="1"/>
          </p:cNvSpPr>
          <p:nvPr>
            <p:ph type="body" sz="quarter" idx="16"/>
          </p:nvPr>
        </p:nvSpPr>
        <p:spPr/>
        <p:txBody>
          <a:bodyPr/>
          <a:lstStyle/>
          <a:p>
            <a:endParaRPr lang="da-DK"/>
          </a:p>
        </p:txBody>
      </p:sp>
      <p:sp>
        <p:nvSpPr>
          <p:cNvPr id="3" name="Pladsholder til tekst 2">
            <a:extLst>
              <a:ext uri="{FF2B5EF4-FFF2-40B4-BE49-F238E27FC236}">
                <a16:creationId xmlns:a16="http://schemas.microsoft.com/office/drawing/2014/main" id="{78A43CF7-E2DC-03AE-0127-3A3F66FFCCB0}"/>
              </a:ext>
            </a:extLst>
          </p:cNvPr>
          <p:cNvSpPr>
            <a:spLocks noGrp="1"/>
          </p:cNvSpPr>
          <p:nvPr>
            <p:ph type="body" sz="quarter" idx="13"/>
          </p:nvPr>
        </p:nvSpPr>
        <p:spPr>
          <a:xfrm rot="-180000">
            <a:off x="3782377" y="605787"/>
            <a:ext cx="2626868" cy="696116"/>
          </a:xfrm>
          <a:ln>
            <a:solidFill>
              <a:schemeClr val="tx1"/>
            </a:solidFill>
          </a:ln>
        </p:spPr>
        <p:txBody>
          <a:bodyPr/>
          <a:lstStyle/>
          <a:p>
            <a:endParaRPr lang="da-DK"/>
          </a:p>
        </p:txBody>
      </p:sp>
      <p:sp>
        <p:nvSpPr>
          <p:cNvPr id="4" name="Pladsholder til indhold 3">
            <a:extLst>
              <a:ext uri="{FF2B5EF4-FFF2-40B4-BE49-F238E27FC236}">
                <a16:creationId xmlns:a16="http://schemas.microsoft.com/office/drawing/2014/main" id="{D18FB218-AFDB-42FD-FADA-B339E126A153}"/>
              </a:ext>
            </a:extLst>
          </p:cNvPr>
          <p:cNvSpPr>
            <a:spLocks noGrp="1"/>
          </p:cNvSpPr>
          <p:nvPr>
            <p:ph idx="1"/>
          </p:nvPr>
        </p:nvSpPr>
        <p:spPr>
          <a:xfrm>
            <a:off x="694792" y="1798213"/>
            <a:ext cx="10258130" cy="4755614"/>
          </a:xfrm>
        </p:spPr>
        <p:txBody>
          <a:bodyPr/>
          <a:lstStyle/>
          <a:p>
            <a:r>
              <a:rPr lang="da-DK" sz="2300" dirty="0"/>
              <a:t>At forældre laver fælles aftaler om de dele af børns digitale liv, der påvirker fællesskabet i skolen.</a:t>
            </a:r>
          </a:p>
          <a:p>
            <a:r>
              <a:rPr lang="da-DK" sz="2300" dirty="0"/>
              <a:t>At gøre børns digitale fællesskaber til en del af skolehjemsamarbejdet.</a:t>
            </a:r>
          </a:p>
          <a:p>
            <a:r>
              <a:rPr lang="da-DK" sz="2300" dirty="0"/>
              <a:t>At forældre beslutter fælles aldersgrænser for digitale teknologier.</a:t>
            </a:r>
          </a:p>
          <a:p>
            <a:r>
              <a:rPr lang="da-DK" sz="2300" dirty="0"/>
              <a:t>At forældre hjælper hinanden med at håndtere dilemmaer ved børns brug af digitale teknologier.</a:t>
            </a:r>
          </a:p>
          <a:p>
            <a:r>
              <a:rPr lang="da-DK" sz="2300" dirty="0"/>
              <a:t>At man gør sig umage for at have en åben og fordomsfri dialog med fokus på hele klassefællesskabet.</a:t>
            </a:r>
          </a:p>
        </p:txBody>
      </p:sp>
      <p:sp>
        <p:nvSpPr>
          <p:cNvPr id="6" name="Pladsholder til tekst 5">
            <a:extLst>
              <a:ext uri="{FF2B5EF4-FFF2-40B4-BE49-F238E27FC236}">
                <a16:creationId xmlns:a16="http://schemas.microsoft.com/office/drawing/2014/main" id="{1BE4DB05-8643-61FA-1DB9-760E2F5576CD}"/>
              </a:ext>
            </a:extLst>
          </p:cNvPr>
          <p:cNvSpPr>
            <a:spLocks noGrp="1"/>
          </p:cNvSpPr>
          <p:nvPr>
            <p:ph type="body" sz="quarter" idx="14"/>
          </p:nvPr>
        </p:nvSpPr>
        <p:spPr>
          <a:xfrm>
            <a:off x="575007" y="638292"/>
            <a:ext cx="7174907" cy="611864"/>
          </a:xfrm>
        </p:spPr>
        <p:txBody>
          <a:bodyPr/>
          <a:lstStyle/>
          <a:p>
            <a:r>
              <a:rPr lang="da-DK"/>
              <a:t>Børns Vilkår anbefaler</a:t>
            </a:r>
          </a:p>
        </p:txBody>
      </p:sp>
      <p:pic>
        <p:nvPicPr>
          <p:cNvPr id="11" name="Grafik 10">
            <a:extLst>
              <a:ext uri="{FF2B5EF4-FFF2-40B4-BE49-F238E27FC236}">
                <a16:creationId xmlns:a16="http://schemas.microsoft.com/office/drawing/2014/main" id="{FF3FE259-B4BB-F555-74A5-00CD465A8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573" y="304173"/>
            <a:ext cx="1612697" cy="1317563"/>
          </a:xfrm>
          <a:prstGeom prst="rect">
            <a:avLst/>
          </a:prstGeom>
        </p:spPr>
      </p:pic>
    </p:spTree>
    <p:extLst>
      <p:ext uri="{BB962C8B-B14F-4D97-AF65-F5344CB8AC3E}">
        <p14:creationId xmlns:p14="http://schemas.microsoft.com/office/powerpoint/2010/main" val="2276963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jakr\AppData\Local\Templafy\AddIns\PowerPointVsto\92911384-2d21-47c9-966f-1207a0c82c71.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jakr\AppData\Local\Templafy\AddIns\PowerPointVsto\9abc4200-fcdc-4768-aee7-b30bfefbf151.jpeg"/>
</p:tagLst>
</file>

<file path=ppt/theme/theme1.xml><?xml version="1.0" encoding="utf-8"?>
<a:theme xmlns:a="http://schemas.openxmlformats.org/drawingml/2006/main" name="Office-tema">
  <a:themeElements>
    <a:clrScheme name="Borns Vilkaar 2022">
      <a:dk1>
        <a:srgbClr val="000000"/>
      </a:dk1>
      <a:lt1>
        <a:srgbClr val="FFFFFF"/>
      </a:lt1>
      <a:dk2>
        <a:srgbClr val="AB8B79"/>
      </a:dk2>
      <a:lt2>
        <a:srgbClr val="002F6D"/>
      </a:lt2>
      <a:accent1>
        <a:srgbClr val="F05041"/>
      </a:accent1>
      <a:accent2>
        <a:srgbClr val="000000"/>
      </a:accent2>
      <a:accent3>
        <a:srgbClr val="00677F"/>
      </a:accent3>
      <a:accent4>
        <a:srgbClr val="00B2A9"/>
      </a:accent4>
      <a:accent5>
        <a:srgbClr val="FFF200"/>
      </a:accent5>
      <a:accent6>
        <a:srgbClr val="BECDD6"/>
      </a:accent6>
      <a:hlink>
        <a:srgbClr val="F05041"/>
      </a:hlink>
      <a:folHlink>
        <a:srgbClr val="00677F"/>
      </a:folHlink>
    </a:clrScheme>
    <a:fontScheme name="Borns Vilkaar">
      <a:majorFont>
        <a:latin typeface="Roboto Slab"/>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tIns="90000" bIns="90000" rtlCol="0" anchor="t" anchorCtr="0"/>
      <a:lstStyle>
        <a:defPPr algn="l">
          <a:defRPr sz="1600" b="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lnSpc>
            <a:spcPct val="110000"/>
          </a:lnSpc>
          <a:spcBef>
            <a:spcPts val="1200"/>
          </a:spcBef>
          <a:buSzPct val="80000"/>
          <a:buFont typeface="Arial" panose="020B0604020202020204" pitchFamily="34" charset="0"/>
          <a:buChar char="•"/>
          <a:defRPr sz="1600" dirty="0" err="1" smtClean="0">
            <a:solidFill>
              <a:schemeClr val="accent2"/>
            </a:solidFill>
          </a:defRPr>
        </a:defPPr>
      </a:lstStyle>
    </a:txDef>
  </a:objectDefaults>
  <a:extraClrSchemeLst/>
  <a:extLst>
    <a:ext uri="{05A4C25C-085E-4340-85A3-A5531E510DB2}">
      <thm15:themeFamily xmlns:thm15="http://schemas.microsoft.com/office/thememl/2012/main" name="PowerPoint template 2022" id="{FB102D54-C825-4A5B-AA03-6649E1EBB0D7}" vid="{E6033B65-4C7A-457F-95B2-FEE0E2E930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TemplateConfiguration><![CDATA[{"elementsMetadata":[],"transformationConfigurations":[],"templateName":"Om Børns Vilkår - standardpræsentation 2025","templateDescription":"","enableDocumentContentUpdater":false,"version":"2.0"}]]></TemplafyTemplateConfiguration>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80bce58-084a-4881-9dff-ef20fcdc330c">
      <Terms xmlns="http://schemas.microsoft.com/office/infopath/2007/PartnerControls"/>
    </lcf76f155ced4ddcb4097134ff3c332f>
    <TaxCatchAll xmlns="b01ca027-fd33-4e03-ae85-80252173951b"/>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E8461710EBF654D95C514572B462E3A" ma:contentTypeVersion="18" ma:contentTypeDescription="Opret et nyt dokument." ma:contentTypeScope="" ma:versionID="895191b175c1884994cabdb5e608d2ab">
  <xsd:schema xmlns:xsd="http://www.w3.org/2001/XMLSchema" xmlns:xs="http://www.w3.org/2001/XMLSchema" xmlns:p="http://schemas.microsoft.com/office/2006/metadata/properties" xmlns:ns2="a80bce58-084a-4881-9dff-ef20fcdc330c" xmlns:ns3="b01ca027-fd33-4e03-ae85-80252173951b" targetNamespace="http://schemas.microsoft.com/office/2006/metadata/properties" ma:root="true" ma:fieldsID="0967498c66c9fead7249f957f578088b" ns2:_="" ns3:_="">
    <xsd:import namespace="a80bce58-084a-4881-9dff-ef20fcdc330c"/>
    <xsd:import namespace="b01ca027-fd33-4e03-ae85-80252173951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bce58-084a-4881-9dff-ef20fcdc3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057e9cf2-62da-41eb-9102-b573f6fdbcec"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1ca027-fd33-4e03-ae85-80252173951b"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9c34ea3c-e3ea-42a5-a40b-1b38cfcb4ca3}" ma:internalName="TaxCatchAll" ma:showField="CatchAllData" ma:web="b01ca027-fd33-4e03-ae85-8025217395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FormConfiguration><![CDATA[{"formFields":[],"formDataEntries":[]}]]></TemplafyFormConfiguration>
</file>

<file path=customXml/item6.xml><?xml version="1.0" encoding="utf-8"?>
<TemplafySlideTemplateConfiguration><![CDATA[{"slideVersion":5,"isValidatorEnabled":false,"isLocked":false,"elementsMetadata":[],"slideId":"860462862024835072","enableDocumentContentUpdater":false,"version":"2.0"}]]></TemplafySlideTemplateConfiguration>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1764F9B2-D2FB-4A92-BAA2-9AF59DAF43DC}">
  <ds:schemaRefs/>
</ds:datastoreItem>
</file>

<file path=customXml/itemProps2.xml><?xml version="1.0" encoding="utf-8"?>
<ds:datastoreItem xmlns:ds="http://schemas.openxmlformats.org/officeDocument/2006/customXml" ds:itemID="{A560D568-16B8-4E10-AAEB-AEB3B1A9FBF2}">
  <ds:schemaRefs>
    <ds:schemaRef ds:uri="http://schemas.microsoft.com/office/2006/documentManagement/types"/>
    <ds:schemaRef ds:uri="http://purl.org/dc/elements/1.1/"/>
    <ds:schemaRef ds:uri="http://schemas.microsoft.com/office/2006/metadata/properties"/>
    <ds:schemaRef ds:uri="http://purl.org/dc/dcmitype/"/>
    <ds:schemaRef ds:uri="http://schemas.microsoft.com/office/infopath/2007/PartnerControls"/>
    <ds:schemaRef ds:uri="b01ca027-fd33-4e03-ae85-80252173951b"/>
    <ds:schemaRef ds:uri="http://schemas.openxmlformats.org/package/2006/metadata/core-properties"/>
    <ds:schemaRef ds:uri="a80bce58-084a-4881-9dff-ef20fcdc330c"/>
    <ds:schemaRef ds:uri="http://www.w3.org/XML/1998/namespace"/>
    <ds:schemaRef ds:uri="http://purl.org/dc/terms/"/>
  </ds:schemaRefs>
</ds:datastoreItem>
</file>

<file path=customXml/itemProps3.xml><?xml version="1.0" encoding="utf-8"?>
<ds:datastoreItem xmlns:ds="http://schemas.openxmlformats.org/officeDocument/2006/customXml" ds:itemID="{647820E1-556B-4C53-B43C-0B8FF1B39ADD}">
  <ds:schemaRefs>
    <ds:schemaRef ds:uri="a80bce58-084a-4881-9dff-ef20fcdc330c"/>
    <ds:schemaRef ds:uri="b01ca027-fd33-4e03-ae85-8025217395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880E5D4-FF67-4251-B0A4-7BC757B2A47E}">
  <ds:schemaRefs>
    <ds:schemaRef ds:uri="http://schemas.microsoft.com/sharepoint/v3/contenttype/forms"/>
  </ds:schemaRefs>
</ds:datastoreItem>
</file>

<file path=customXml/itemProps5.xml><?xml version="1.0" encoding="utf-8"?>
<ds:datastoreItem xmlns:ds="http://schemas.openxmlformats.org/officeDocument/2006/customXml" ds:itemID="{40963335-1D3D-400D-9947-F3C46E93400F}">
  <ds:schemaRefs/>
</ds:datastoreItem>
</file>

<file path=customXml/itemProps6.xml><?xml version="1.0" encoding="utf-8"?>
<ds:datastoreItem xmlns:ds="http://schemas.openxmlformats.org/officeDocument/2006/customXml" ds:itemID="{E594BD9F-4F41-4337-BA5C-A8D6BC156ECE}">
  <ds:schemaRefs/>
</ds:datastoreItem>
</file>

<file path=customXml/itemProps7.xml><?xml version="1.0" encoding="utf-8"?>
<ds:datastoreItem xmlns:ds="http://schemas.openxmlformats.org/officeDocument/2006/customXml" ds:itemID="{35406DB9-3FB8-4580-B172-CF8ECF7D1702}">
  <ds:schemaRefs/>
</ds:datastoreItem>
</file>

<file path=docMetadata/LabelInfo.xml><?xml version="1.0" encoding="utf-8"?>
<clbl:labelList xmlns:clbl="http://schemas.microsoft.com/office/2020/mipLabelMetadata">
  <clbl:label id="{8a02a56d-7526-49df-bf32-e249bbb8589b}" enabled="0" method="" siteId="{8a02a56d-7526-49df-bf32-e249bbb8589b}" removed="1"/>
</clbl:labelList>
</file>

<file path=docProps/app.xml><?xml version="1.0" encoding="utf-8"?>
<Properties xmlns="http://schemas.openxmlformats.org/officeDocument/2006/extended-properties" xmlns:vt="http://schemas.openxmlformats.org/officeDocument/2006/docPropsVTypes">
  <Template>PowerPoint template 2022</Template>
  <TotalTime>10</TotalTime>
  <Words>1155</Words>
  <Application>Microsoft Office PowerPoint</Application>
  <PresentationFormat>Widescreen</PresentationFormat>
  <Paragraphs>116</Paragraphs>
  <Slides>14</Slides>
  <Notes>13</Notes>
  <HiddenSlides>0</HiddenSlides>
  <MMClips>3</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14</vt:i4>
      </vt:variant>
    </vt:vector>
  </HeadingPairs>
  <TitlesOfParts>
    <vt:vector size="21" baseType="lpstr">
      <vt:lpstr>Symbol</vt:lpstr>
      <vt:lpstr>Wingdings</vt:lpstr>
      <vt:lpstr>Roboto Slab</vt:lpstr>
      <vt:lpstr>Open Sans</vt:lpstr>
      <vt:lpstr>Calibri</vt:lpstr>
      <vt:lpstr>Arial</vt:lpstr>
      <vt:lpstr>Office-tema</vt:lpstr>
      <vt:lpstr>Oplæg til Fælles aftaler om Digitale medier</vt:lpstr>
      <vt:lpstr>Tak! fordi I er her… </vt:lpstr>
      <vt:lpstr>PowerPoint-præsentation</vt:lpstr>
      <vt:lpstr>Videocases fra BørneTelefonen</vt:lpstr>
      <vt:lpstr>Telefoner &amp; Smartwatches</vt:lpstr>
      <vt:lpstr>Skærme på legeaftaler</vt:lpstr>
      <vt:lpstr>Spil &amp; gaming</vt:lpstr>
      <vt:lpstr>PowerPoint-præsentation</vt:lpstr>
      <vt:lpstr>PowerPoint-præsentation</vt:lpstr>
      <vt:lpstr>Aftaler</vt:lpstr>
      <vt:lpstr>Aftaler</vt:lpstr>
      <vt:lpstr>Kommentarer  til aftaler</vt:lpstr>
      <vt:lpstr>Tillykke!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Josephine Spangsberg</dc:creator>
  <cp:lastModifiedBy>Jessica Verge Hansen</cp:lastModifiedBy>
  <cp:revision>1</cp:revision>
  <dcterms:created xsi:type="dcterms:W3CDTF">2025-12-03T08:45:21Z</dcterms:created>
  <dcterms:modified xsi:type="dcterms:W3CDTF">2026-01-08T14:32:54Z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0x010100AE8461710EBF654D95C514572B462E3A</vt:lpwstr>
  </property>
  <property fmtid="{D5CDD505-2E9C-101B-9397-08002B2CF9AE}" pid="4" name="TemplafyTimeStamp">
    <vt:lpwstr>2025-08-15T12:18:25</vt:lpwstr>
  </property>
  <property fmtid="{D5CDD505-2E9C-101B-9397-08002B2CF9AE}" pid="5" name="TemplafyTenantId">
    <vt:lpwstr>bornsvilkar</vt:lpwstr>
  </property>
  <property fmtid="{D5CDD505-2E9C-101B-9397-08002B2CF9AE}" pid="6" name="TemplafyTemplateId">
    <vt:lpwstr>637987533168055497</vt:lpwstr>
  </property>
  <property fmtid="{D5CDD505-2E9C-101B-9397-08002B2CF9AE}" pid="7" name="TemplafyUserProfileId">
    <vt:lpwstr>1285700488072528350</vt:lpwstr>
  </property>
  <property fmtid="{D5CDD505-2E9C-101B-9397-08002B2CF9AE}" pid="8" name="TemplafyFromBlank">
    <vt:bool>false</vt:bool>
  </property>
</Properties>
</file>