
<file path=[Content_Types].xml><?xml version="1.0" encoding="utf-8"?>
<Types xmlns="http://schemas.openxmlformats.org/package/2006/content-types">
  <Default Extension="bin" ContentType="image/png"/>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6"/>
  </p:sldMasterIdLst>
  <p:notesMasterIdLst>
    <p:notesMasterId r:id="rId16"/>
  </p:notesMasterIdLst>
  <p:sldIdLst>
    <p:sldId id="17185" r:id="rId7"/>
    <p:sldId id="17169" r:id="rId8"/>
    <p:sldId id="17172" r:id="rId9"/>
    <p:sldId id="17173" r:id="rId10"/>
    <p:sldId id="17182" r:id="rId11"/>
    <p:sldId id="17174" r:id="rId12"/>
    <p:sldId id="17183" r:id="rId13"/>
    <p:sldId id="17180" r:id="rId14"/>
    <p:sldId id="17184" r:id="rId15"/>
  </p:sldIdLst>
  <p:sldSz cx="12192000" cy="6858000"/>
  <p:notesSz cx="6858000" cy="9144000"/>
  <p:embeddedFontLst>
    <p:embeddedFont>
      <p:font typeface="Open Sans" panose="020B0606030504020204" pitchFamily="34" charset="0"/>
      <p:regular r:id="rId17"/>
      <p:bold r:id="rId18"/>
      <p:italic r:id="rId19"/>
      <p:boldItalic r:id="rId20"/>
    </p:embeddedFont>
    <p:embeddedFont>
      <p:font typeface="Roboto Slab" pitchFamily="2"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041"/>
    <a:srgbClr val="FFFFFF"/>
    <a:srgbClr val="00677F"/>
    <a:srgbClr val="D9D9D9"/>
    <a:srgbClr val="E6F0F2"/>
    <a:srgbClr val="002F6D"/>
    <a:srgbClr val="00B2A9"/>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FB1AE3-A6EC-4E7F-89B4-92B421E605FB}" v="9" dt="2025-12-16T16:27:29.263"/>
    <p1510:client id="{F00FE7AB-F912-4088-BA20-5143B18AA2A9}" v="26" dt="2025-12-16T16:07:25.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43" autoAdjust="0"/>
  </p:normalViewPr>
  <p:slideViewPr>
    <p:cSldViewPr snapToGrid="0" showGuides="1">
      <p:cViewPr varScale="1">
        <p:scale>
          <a:sx n="143" d="100"/>
          <a:sy n="143" d="100"/>
        </p:scale>
        <p:origin x="138"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e Andersen" userId="13d106f8-0943-4a61-8bd1-43ab97fabca1" providerId="ADAL" clId="{25C6E659-808C-4672-9214-96DFF4D836DF}"/>
    <pc:docChg chg="undo custSel addSld delSld modSld">
      <pc:chgData name="Katrine Andersen" userId="13d106f8-0943-4a61-8bd1-43ab97fabca1" providerId="ADAL" clId="{25C6E659-808C-4672-9214-96DFF4D836DF}" dt="2025-12-16T16:27:29.263" v="220"/>
      <pc:docMkLst>
        <pc:docMk/>
      </pc:docMkLst>
      <pc:sldChg chg="del">
        <pc:chgData name="Katrine Andersen" userId="13d106f8-0943-4a61-8bd1-43ab97fabca1" providerId="ADAL" clId="{25C6E659-808C-4672-9214-96DFF4D836DF}" dt="2025-12-16T16:05:34.990" v="137" actId="47"/>
        <pc:sldMkLst>
          <pc:docMk/>
          <pc:sldMk cId="3764008144" sldId="299"/>
        </pc:sldMkLst>
      </pc:sldChg>
      <pc:sldChg chg="modSp mod">
        <pc:chgData name="Katrine Andersen" userId="13d106f8-0943-4a61-8bd1-43ab97fabca1" providerId="ADAL" clId="{25C6E659-808C-4672-9214-96DFF4D836DF}" dt="2025-12-16T16:24:02.564" v="196" actId="2711"/>
        <pc:sldMkLst>
          <pc:docMk/>
          <pc:sldMk cId="990553780" sldId="17169"/>
        </pc:sldMkLst>
        <pc:spChg chg="mod">
          <ac:chgData name="Katrine Andersen" userId="13d106f8-0943-4a61-8bd1-43ab97fabca1" providerId="ADAL" clId="{25C6E659-808C-4672-9214-96DFF4D836DF}" dt="2025-12-16T16:24:02.564" v="196" actId="2711"/>
          <ac:spMkLst>
            <pc:docMk/>
            <pc:sldMk cId="990553780" sldId="17169"/>
            <ac:spMk id="3" creationId="{C77E147D-4C78-F4ED-9106-757C21815D0A}"/>
          </ac:spMkLst>
        </pc:spChg>
      </pc:sldChg>
      <pc:sldChg chg="modSp mod modAnim">
        <pc:chgData name="Katrine Andersen" userId="13d106f8-0943-4a61-8bd1-43ab97fabca1" providerId="ADAL" clId="{25C6E659-808C-4672-9214-96DFF4D836DF}" dt="2025-12-16T16:27:04.777" v="218"/>
        <pc:sldMkLst>
          <pc:docMk/>
          <pc:sldMk cId="3606279220" sldId="17172"/>
        </pc:sldMkLst>
        <pc:spChg chg="mod">
          <ac:chgData name="Katrine Andersen" userId="13d106f8-0943-4a61-8bd1-43ab97fabca1" providerId="ADAL" clId="{25C6E659-808C-4672-9214-96DFF4D836DF}" dt="2025-12-16T16:26:17.132" v="214" actId="207"/>
          <ac:spMkLst>
            <pc:docMk/>
            <pc:sldMk cId="3606279220" sldId="17172"/>
            <ac:spMk id="3" creationId="{54D8E95B-7AA6-AA3E-C222-747A51F1ED27}"/>
          </ac:spMkLst>
        </pc:spChg>
        <pc:spChg chg="mod">
          <ac:chgData name="Katrine Andersen" userId="13d106f8-0943-4a61-8bd1-43ab97fabca1" providerId="ADAL" clId="{25C6E659-808C-4672-9214-96DFF4D836DF}" dt="2025-12-16T16:24:13.702" v="198" actId="1076"/>
          <ac:spMkLst>
            <pc:docMk/>
            <pc:sldMk cId="3606279220" sldId="17172"/>
            <ac:spMk id="13" creationId="{739D304A-6C39-C11D-C46F-D170B4DB7180}"/>
          </ac:spMkLst>
        </pc:spChg>
      </pc:sldChg>
      <pc:sldChg chg="modSp mod">
        <pc:chgData name="Katrine Andersen" userId="13d106f8-0943-4a61-8bd1-43ab97fabca1" providerId="ADAL" clId="{25C6E659-808C-4672-9214-96DFF4D836DF}" dt="2025-12-16T16:24:34.291" v="199" actId="2711"/>
        <pc:sldMkLst>
          <pc:docMk/>
          <pc:sldMk cId="4111807235" sldId="17173"/>
        </pc:sldMkLst>
        <pc:spChg chg="mod">
          <ac:chgData name="Katrine Andersen" userId="13d106f8-0943-4a61-8bd1-43ab97fabca1" providerId="ADAL" clId="{25C6E659-808C-4672-9214-96DFF4D836DF}" dt="2025-12-16T16:24:34.291" v="199" actId="2711"/>
          <ac:spMkLst>
            <pc:docMk/>
            <pc:sldMk cId="4111807235" sldId="17173"/>
            <ac:spMk id="3" creationId="{8D741FEF-0969-22B3-40CD-7542287885AE}"/>
          </ac:spMkLst>
        </pc:spChg>
      </pc:sldChg>
      <pc:sldChg chg="addSp delSp modSp mod modClrScheme chgLayout">
        <pc:chgData name="Katrine Andersen" userId="13d106f8-0943-4a61-8bd1-43ab97fabca1" providerId="ADAL" clId="{25C6E659-808C-4672-9214-96DFF4D836DF}" dt="2025-12-16T16:24:59.689" v="202" actId="2711"/>
        <pc:sldMkLst>
          <pc:docMk/>
          <pc:sldMk cId="1959984882" sldId="17174"/>
        </pc:sldMkLst>
        <pc:spChg chg="del">
          <ac:chgData name="Katrine Andersen" userId="13d106f8-0943-4a61-8bd1-43ab97fabca1" providerId="ADAL" clId="{25C6E659-808C-4672-9214-96DFF4D836DF}" dt="2025-12-16T15:51:38.733" v="0" actId="700"/>
          <ac:spMkLst>
            <pc:docMk/>
            <pc:sldMk cId="1959984882" sldId="17174"/>
            <ac:spMk id="2" creationId="{5D30CC02-BE5B-2751-1AD7-2E26F6768F86}"/>
          </ac:spMkLst>
        </pc:spChg>
        <pc:spChg chg="mod ord">
          <ac:chgData name="Katrine Andersen" userId="13d106f8-0943-4a61-8bd1-43ab97fabca1" providerId="ADAL" clId="{25C6E659-808C-4672-9214-96DFF4D836DF}" dt="2025-12-16T16:24:59.689" v="202" actId="2711"/>
          <ac:spMkLst>
            <pc:docMk/>
            <pc:sldMk cId="1959984882" sldId="17174"/>
            <ac:spMk id="3" creationId="{DCE336AF-90B2-2B1E-0BDA-4AA0B1069BDA}"/>
          </ac:spMkLst>
        </pc:spChg>
        <pc:spChg chg="mod ord">
          <ac:chgData name="Katrine Andersen" userId="13d106f8-0943-4a61-8bd1-43ab97fabca1" providerId="ADAL" clId="{25C6E659-808C-4672-9214-96DFF4D836DF}" dt="2025-12-16T15:51:38.733" v="0" actId="700"/>
          <ac:spMkLst>
            <pc:docMk/>
            <pc:sldMk cId="1959984882" sldId="17174"/>
            <ac:spMk id="4" creationId="{E6AFEC9B-5776-6792-291F-0A113A2C1E6F}"/>
          </ac:spMkLst>
        </pc:spChg>
        <pc:spChg chg="mod ord">
          <ac:chgData name="Katrine Andersen" userId="13d106f8-0943-4a61-8bd1-43ab97fabca1" providerId="ADAL" clId="{25C6E659-808C-4672-9214-96DFF4D836DF}" dt="2025-12-16T15:51:38.733" v="0" actId="700"/>
          <ac:spMkLst>
            <pc:docMk/>
            <pc:sldMk cId="1959984882" sldId="17174"/>
            <ac:spMk id="5" creationId="{898A6ECC-4065-46F1-AA27-87A0A169F9D7}"/>
          </ac:spMkLst>
        </pc:spChg>
        <pc:spChg chg="mod ord">
          <ac:chgData name="Katrine Andersen" userId="13d106f8-0943-4a61-8bd1-43ab97fabca1" providerId="ADAL" clId="{25C6E659-808C-4672-9214-96DFF4D836DF}" dt="2025-12-16T15:51:38.733" v="0" actId="700"/>
          <ac:spMkLst>
            <pc:docMk/>
            <pc:sldMk cId="1959984882" sldId="17174"/>
            <ac:spMk id="6" creationId="{1446066B-6A3F-0F8D-306A-C30E93D8BA0C}"/>
          </ac:spMkLst>
        </pc:spChg>
        <pc:spChg chg="del">
          <ac:chgData name="Katrine Andersen" userId="13d106f8-0943-4a61-8bd1-43ab97fabca1" providerId="ADAL" clId="{25C6E659-808C-4672-9214-96DFF4D836DF}" dt="2025-12-16T15:51:38.733" v="0" actId="700"/>
          <ac:spMkLst>
            <pc:docMk/>
            <pc:sldMk cId="1959984882" sldId="17174"/>
            <ac:spMk id="7" creationId="{93B9A9B2-5A9E-94B3-DABB-138E1B1DCAE1}"/>
          </ac:spMkLst>
        </pc:spChg>
        <pc:spChg chg="del">
          <ac:chgData name="Katrine Andersen" userId="13d106f8-0943-4a61-8bd1-43ab97fabca1" providerId="ADAL" clId="{25C6E659-808C-4672-9214-96DFF4D836DF}" dt="2025-12-16T15:51:38.733" v="0" actId="700"/>
          <ac:spMkLst>
            <pc:docMk/>
            <pc:sldMk cId="1959984882" sldId="17174"/>
            <ac:spMk id="8" creationId="{C65A4D09-54AC-B5AE-927D-A5E3B0D180AC}"/>
          </ac:spMkLst>
        </pc:spChg>
        <pc:spChg chg="del mod ord">
          <ac:chgData name="Katrine Andersen" userId="13d106f8-0943-4a61-8bd1-43ab97fabca1" providerId="ADAL" clId="{25C6E659-808C-4672-9214-96DFF4D836DF}" dt="2025-12-16T15:51:38.733" v="0" actId="700"/>
          <ac:spMkLst>
            <pc:docMk/>
            <pc:sldMk cId="1959984882" sldId="17174"/>
            <ac:spMk id="9" creationId="{847BE6C8-E2D9-0097-8860-FFC9708759C3}"/>
          </ac:spMkLst>
        </pc:spChg>
        <pc:spChg chg="add mod ord">
          <ac:chgData name="Katrine Andersen" userId="13d106f8-0943-4a61-8bd1-43ab97fabca1" providerId="ADAL" clId="{25C6E659-808C-4672-9214-96DFF4D836DF}" dt="2025-12-16T15:51:38.733" v="0" actId="700"/>
          <ac:spMkLst>
            <pc:docMk/>
            <pc:sldMk cId="1959984882" sldId="17174"/>
            <ac:spMk id="10" creationId="{EC63B909-35AD-3C6F-CAC4-449A7F91B1C2}"/>
          </ac:spMkLst>
        </pc:spChg>
      </pc:sldChg>
      <pc:sldChg chg="del">
        <pc:chgData name="Katrine Andersen" userId="13d106f8-0943-4a61-8bd1-43ab97fabca1" providerId="ADAL" clId="{25C6E659-808C-4672-9214-96DFF4D836DF}" dt="2025-12-16T15:56:02.670" v="42" actId="47"/>
        <pc:sldMkLst>
          <pc:docMk/>
          <pc:sldMk cId="2169784659" sldId="17179"/>
        </pc:sldMkLst>
      </pc:sldChg>
      <pc:sldChg chg="addSp delSp modSp mod modClrScheme chgLayout">
        <pc:chgData name="Katrine Andersen" userId="13d106f8-0943-4a61-8bd1-43ab97fabca1" providerId="ADAL" clId="{25C6E659-808C-4672-9214-96DFF4D836DF}" dt="2025-12-16T16:25:35.136" v="209" actId="2711"/>
        <pc:sldMkLst>
          <pc:docMk/>
          <pc:sldMk cId="1736091320" sldId="17180"/>
        </pc:sldMkLst>
        <pc:spChg chg="del">
          <ac:chgData name="Katrine Andersen" userId="13d106f8-0943-4a61-8bd1-43ab97fabca1" providerId="ADAL" clId="{25C6E659-808C-4672-9214-96DFF4D836DF}" dt="2025-12-16T15:56:25.866" v="44" actId="700"/>
          <ac:spMkLst>
            <pc:docMk/>
            <pc:sldMk cId="1736091320" sldId="17180"/>
            <ac:spMk id="2" creationId="{39EF66C6-69FE-BAF3-2AA4-05E7F17416E2}"/>
          </ac:spMkLst>
        </pc:spChg>
        <pc:spChg chg="mod ord">
          <ac:chgData name="Katrine Andersen" userId="13d106f8-0943-4a61-8bd1-43ab97fabca1" providerId="ADAL" clId="{25C6E659-808C-4672-9214-96DFF4D836DF}" dt="2025-12-16T16:25:35.136" v="209" actId="2711"/>
          <ac:spMkLst>
            <pc:docMk/>
            <pc:sldMk cId="1736091320" sldId="17180"/>
            <ac:spMk id="3" creationId="{FF317764-96A1-D00B-526E-521B3251620A}"/>
          </ac:spMkLst>
        </pc:spChg>
        <pc:spChg chg="mod ord">
          <ac:chgData name="Katrine Andersen" userId="13d106f8-0943-4a61-8bd1-43ab97fabca1" providerId="ADAL" clId="{25C6E659-808C-4672-9214-96DFF4D836DF}" dt="2025-12-16T15:56:25.866" v="44" actId="700"/>
          <ac:spMkLst>
            <pc:docMk/>
            <pc:sldMk cId="1736091320" sldId="17180"/>
            <ac:spMk id="4" creationId="{23B8ED8F-D37B-0DBA-D380-F9EC30567139}"/>
          </ac:spMkLst>
        </pc:spChg>
        <pc:spChg chg="mod ord">
          <ac:chgData name="Katrine Andersen" userId="13d106f8-0943-4a61-8bd1-43ab97fabca1" providerId="ADAL" clId="{25C6E659-808C-4672-9214-96DFF4D836DF}" dt="2025-12-16T15:56:25.866" v="44" actId="700"/>
          <ac:spMkLst>
            <pc:docMk/>
            <pc:sldMk cId="1736091320" sldId="17180"/>
            <ac:spMk id="5" creationId="{C0C41D68-C646-EDD6-580E-0A0319DBA1DD}"/>
          </ac:spMkLst>
        </pc:spChg>
        <pc:spChg chg="mod ord">
          <ac:chgData name="Katrine Andersen" userId="13d106f8-0943-4a61-8bd1-43ab97fabca1" providerId="ADAL" clId="{25C6E659-808C-4672-9214-96DFF4D836DF}" dt="2025-12-16T15:56:25.866" v="44" actId="700"/>
          <ac:spMkLst>
            <pc:docMk/>
            <pc:sldMk cId="1736091320" sldId="17180"/>
            <ac:spMk id="6" creationId="{3A747393-7EED-97AF-0402-04F0DD7A3FCE}"/>
          </ac:spMkLst>
        </pc:spChg>
        <pc:spChg chg="del">
          <ac:chgData name="Katrine Andersen" userId="13d106f8-0943-4a61-8bd1-43ab97fabca1" providerId="ADAL" clId="{25C6E659-808C-4672-9214-96DFF4D836DF}" dt="2025-12-16T15:56:25.866" v="44" actId="700"/>
          <ac:spMkLst>
            <pc:docMk/>
            <pc:sldMk cId="1736091320" sldId="17180"/>
            <ac:spMk id="7" creationId="{8D750A57-2A6F-F49E-9EE3-4922E3040AA0}"/>
          </ac:spMkLst>
        </pc:spChg>
        <pc:spChg chg="del">
          <ac:chgData name="Katrine Andersen" userId="13d106f8-0943-4a61-8bd1-43ab97fabca1" providerId="ADAL" clId="{25C6E659-808C-4672-9214-96DFF4D836DF}" dt="2025-12-16T15:56:25.866" v="44" actId="700"/>
          <ac:spMkLst>
            <pc:docMk/>
            <pc:sldMk cId="1736091320" sldId="17180"/>
            <ac:spMk id="8" creationId="{628F6A68-2159-CDFB-72D3-1F381A5D3180}"/>
          </ac:spMkLst>
        </pc:spChg>
        <pc:spChg chg="del mod ord">
          <ac:chgData name="Katrine Andersen" userId="13d106f8-0943-4a61-8bd1-43ab97fabca1" providerId="ADAL" clId="{25C6E659-808C-4672-9214-96DFF4D836DF}" dt="2025-12-16T15:56:25.866" v="44" actId="700"/>
          <ac:spMkLst>
            <pc:docMk/>
            <pc:sldMk cId="1736091320" sldId="17180"/>
            <ac:spMk id="9" creationId="{D70A1C1C-6153-044C-96ED-61C8FA730DCE}"/>
          </ac:spMkLst>
        </pc:spChg>
        <pc:spChg chg="add mod ord">
          <ac:chgData name="Katrine Andersen" userId="13d106f8-0943-4a61-8bd1-43ab97fabca1" providerId="ADAL" clId="{25C6E659-808C-4672-9214-96DFF4D836DF}" dt="2025-12-16T15:56:25.866" v="44" actId="700"/>
          <ac:spMkLst>
            <pc:docMk/>
            <pc:sldMk cId="1736091320" sldId="17180"/>
            <ac:spMk id="10" creationId="{37181364-C290-E861-1A41-791CE40961C6}"/>
          </ac:spMkLst>
        </pc:spChg>
      </pc:sldChg>
      <pc:sldChg chg="del">
        <pc:chgData name="Katrine Andersen" userId="13d106f8-0943-4a61-8bd1-43ab97fabca1" providerId="ADAL" clId="{25C6E659-808C-4672-9214-96DFF4D836DF}" dt="2025-12-16T15:57:41.514" v="49" actId="47"/>
        <pc:sldMkLst>
          <pc:docMk/>
          <pc:sldMk cId="3870686532" sldId="17181"/>
        </pc:sldMkLst>
      </pc:sldChg>
      <pc:sldChg chg="addSp delSp modSp mod modAnim">
        <pc:chgData name="Katrine Andersen" userId="13d106f8-0943-4a61-8bd1-43ab97fabca1" providerId="ADAL" clId="{25C6E659-808C-4672-9214-96DFF4D836DF}" dt="2025-12-16T16:27:22.607" v="219"/>
        <pc:sldMkLst>
          <pc:docMk/>
          <pc:sldMk cId="1658698983" sldId="17182"/>
        </pc:sldMkLst>
        <pc:spChg chg="del mod">
          <ac:chgData name="Katrine Andersen" userId="13d106f8-0943-4a61-8bd1-43ab97fabca1" providerId="ADAL" clId="{25C6E659-808C-4672-9214-96DFF4D836DF}" dt="2025-12-16T16:06:30.743" v="151" actId="478"/>
          <ac:spMkLst>
            <pc:docMk/>
            <pc:sldMk cId="1658698983" sldId="17182"/>
            <ac:spMk id="3" creationId="{A536878C-13A9-A5CA-EA97-BF6B44B35C72}"/>
          </ac:spMkLst>
        </pc:spChg>
        <pc:spChg chg="del">
          <ac:chgData name="Katrine Andersen" userId="13d106f8-0943-4a61-8bd1-43ab97fabca1" providerId="ADAL" clId="{25C6E659-808C-4672-9214-96DFF4D836DF}" dt="2025-12-16T16:06:33.064" v="152" actId="478"/>
          <ac:spMkLst>
            <pc:docMk/>
            <pc:sldMk cId="1658698983" sldId="17182"/>
            <ac:spMk id="11" creationId="{2A4638DB-7F4F-B352-796A-97336E4B441B}"/>
          </ac:spMkLst>
        </pc:spChg>
        <pc:spChg chg="add del mod">
          <ac:chgData name="Katrine Andersen" userId="13d106f8-0943-4a61-8bd1-43ab97fabca1" providerId="ADAL" clId="{25C6E659-808C-4672-9214-96DFF4D836DF}" dt="2025-12-16T16:06:37.944" v="154" actId="478"/>
          <ac:spMkLst>
            <pc:docMk/>
            <pc:sldMk cId="1658698983" sldId="17182"/>
            <ac:spMk id="13" creationId="{F7E13E71-4F8A-70B3-792A-452EBFCA6176}"/>
          </ac:spMkLst>
        </pc:spChg>
        <pc:spChg chg="add mod">
          <ac:chgData name="Katrine Andersen" userId="13d106f8-0943-4a61-8bd1-43ab97fabca1" providerId="ADAL" clId="{25C6E659-808C-4672-9214-96DFF4D836DF}" dt="2025-12-16T16:26:24.900" v="215" actId="207"/>
          <ac:spMkLst>
            <pc:docMk/>
            <pc:sldMk cId="1658698983" sldId="17182"/>
            <ac:spMk id="14" creationId="{4D9A76FD-8E8F-44A4-C8A6-AB79A167C233}"/>
          </ac:spMkLst>
        </pc:spChg>
        <pc:spChg chg="add mod">
          <ac:chgData name="Katrine Andersen" userId="13d106f8-0943-4a61-8bd1-43ab97fabca1" providerId="ADAL" clId="{25C6E659-808C-4672-9214-96DFF4D836DF}" dt="2025-12-16T16:24:50.641" v="201" actId="1076"/>
          <ac:spMkLst>
            <pc:docMk/>
            <pc:sldMk cId="1658698983" sldId="17182"/>
            <ac:spMk id="15" creationId="{C023AB95-1F18-78DE-EAA9-7E0A6A0F6938}"/>
          </ac:spMkLst>
        </pc:spChg>
      </pc:sldChg>
      <pc:sldChg chg="addSp modSp add mod">
        <pc:chgData name="Katrine Andersen" userId="13d106f8-0943-4a61-8bd1-43ab97fabca1" providerId="ADAL" clId="{25C6E659-808C-4672-9214-96DFF4D836DF}" dt="2025-12-16T16:26:36.625" v="217" actId="207"/>
        <pc:sldMkLst>
          <pc:docMk/>
          <pc:sldMk cId="76416497" sldId="17183"/>
        </pc:sldMkLst>
        <pc:spChg chg="add mod">
          <ac:chgData name="Katrine Andersen" userId="13d106f8-0943-4a61-8bd1-43ab97fabca1" providerId="ADAL" clId="{25C6E659-808C-4672-9214-96DFF4D836DF}" dt="2025-12-16T16:25:22.014" v="208" actId="1076"/>
          <ac:spMkLst>
            <pc:docMk/>
            <pc:sldMk cId="76416497" sldId="17183"/>
            <ac:spMk id="2" creationId="{5238425E-887E-4798-9086-204930FB2F44}"/>
          </ac:spMkLst>
        </pc:spChg>
        <pc:spChg chg="mod">
          <ac:chgData name="Katrine Andersen" userId="13d106f8-0943-4a61-8bd1-43ab97fabca1" providerId="ADAL" clId="{25C6E659-808C-4672-9214-96DFF4D836DF}" dt="2025-12-16T16:26:36.625" v="217" actId="207"/>
          <ac:spMkLst>
            <pc:docMk/>
            <pc:sldMk cId="76416497" sldId="17183"/>
            <ac:spMk id="3" creationId="{AE308408-2F74-EE21-9673-81BCEF4BD8CC}"/>
          </ac:spMkLst>
        </pc:spChg>
        <pc:spChg chg="add mod">
          <ac:chgData name="Katrine Andersen" userId="13d106f8-0943-4a61-8bd1-43ab97fabca1" providerId="ADAL" clId="{25C6E659-808C-4672-9214-96DFF4D836DF}" dt="2025-12-16T15:55:52.559" v="41" actId="1076"/>
          <ac:spMkLst>
            <pc:docMk/>
            <pc:sldMk cId="76416497" sldId="17183"/>
            <ac:spMk id="9" creationId="{37475293-079A-9D78-E588-D12FDE87BCB6}"/>
          </ac:spMkLst>
        </pc:spChg>
        <pc:picChg chg="add mod">
          <ac:chgData name="Katrine Andersen" userId="13d106f8-0943-4a61-8bd1-43ab97fabca1" providerId="ADAL" clId="{25C6E659-808C-4672-9214-96DFF4D836DF}" dt="2025-12-16T15:55:06.395" v="32" actId="1076"/>
          <ac:picMkLst>
            <pc:docMk/>
            <pc:sldMk cId="76416497" sldId="17183"/>
            <ac:picMk id="7" creationId="{EBD540C3-63AC-7CF4-372E-813AA673B69D}"/>
          </ac:picMkLst>
        </pc:picChg>
        <pc:picChg chg="add mod">
          <ac:chgData name="Katrine Andersen" userId="13d106f8-0943-4a61-8bd1-43ab97fabca1" providerId="ADAL" clId="{25C6E659-808C-4672-9214-96DFF4D836DF}" dt="2025-12-16T15:54:57.478" v="30" actId="1076"/>
          <ac:picMkLst>
            <pc:docMk/>
            <pc:sldMk cId="76416497" sldId="17183"/>
            <ac:picMk id="8" creationId="{935F6AF7-F699-18BB-B6EC-23B3A4A50630}"/>
          </ac:picMkLst>
        </pc:picChg>
        <pc:picChg chg="add mod">
          <ac:chgData name="Katrine Andersen" userId="13d106f8-0943-4a61-8bd1-43ab97fabca1" providerId="ADAL" clId="{25C6E659-808C-4672-9214-96DFF4D836DF}" dt="2025-12-16T15:55:37.386" v="38" actId="1076"/>
          <ac:picMkLst>
            <pc:docMk/>
            <pc:sldMk cId="76416497" sldId="17183"/>
            <ac:picMk id="11" creationId="{27384C66-34BC-78B7-99C4-86B204B1769C}"/>
          </ac:picMkLst>
        </pc:picChg>
      </pc:sldChg>
      <pc:sldChg chg="addSp delSp modSp add mod modAnim">
        <pc:chgData name="Katrine Andersen" userId="13d106f8-0943-4a61-8bd1-43ab97fabca1" providerId="ADAL" clId="{25C6E659-808C-4672-9214-96DFF4D836DF}" dt="2025-12-16T16:27:29.263" v="220"/>
        <pc:sldMkLst>
          <pc:docMk/>
          <pc:sldMk cId="578793337" sldId="17184"/>
        </pc:sldMkLst>
        <pc:spChg chg="del">
          <ac:chgData name="Katrine Andersen" userId="13d106f8-0943-4a61-8bd1-43ab97fabca1" providerId="ADAL" clId="{25C6E659-808C-4672-9214-96DFF4D836DF}" dt="2025-12-16T16:06:47.430" v="155" actId="478"/>
          <ac:spMkLst>
            <pc:docMk/>
            <pc:sldMk cId="578793337" sldId="17184"/>
            <ac:spMk id="3" creationId="{DEFCEE03-D2A5-A176-6E18-B9A9996843C2}"/>
          </ac:spMkLst>
        </pc:spChg>
        <pc:spChg chg="add del mod">
          <ac:chgData name="Katrine Andersen" userId="13d106f8-0943-4a61-8bd1-43ab97fabca1" providerId="ADAL" clId="{25C6E659-808C-4672-9214-96DFF4D836DF}" dt="2025-12-16T16:06:49.074" v="156" actId="478"/>
          <ac:spMkLst>
            <pc:docMk/>
            <pc:sldMk cId="578793337" sldId="17184"/>
            <ac:spMk id="8" creationId="{4AFD82C7-2BBA-E850-DAC6-CB04B666BBC6}"/>
          </ac:spMkLst>
        </pc:spChg>
        <pc:spChg chg="add mod">
          <ac:chgData name="Katrine Andersen" userId="13d106f8-0943-4a61-8bd1-43ab97fabca1" providerId="ADAL" clId="{25C6E659-808C-4672-9214-96DFF4D836DF}" dt="2025-12-16T15:57:23.101" v="48"/>
          <ac:spMkLst>
            <pc:docMk/>
            <pc:sldMk cId="578793337" sldId="17184"/>
            <ac:spMk id="9" creationId="{4C8B8BF4-859A-6529-1A98-E6D3EF5EEBAF}"/>
          </ac:spMkLst>
        </pc:spChg>
        <pc:spChg chg="add del mod">
          <ac:chgData name="Katrine Andersen" userId="13d106f8-0943-4a61-8bd1-43ab97fabca1" providerId="ADAL" clId="{25C6E659-808C-4672-9214-96DFF4D836DF}" dt="2025-12-16T16:06:51.157" v="157" actId="478"/>
          <ac:spMkLst>
            <pc:docMk/>
            <pc:sldMk cId="578793337" sldId="17184"/>
            <ac:spMk id="13" creationId="{A8C1F9E3-EF2D-EDE5-993D-F34B3B1F2B34}"/>
          </ac:spMkLst>
        </pc:spChg>
        <pc:spChg chg="add mod">
          <ac:chgData name="Katrine Andersen" userId="13d106f8-0943-4a61-8bd1-43ab97fabca1" providerId="ADAL" clId="{25C6E659-808C-4672-9214-96DFF4D836DF}" dt="2025-12-16T16:26:30.644" v="216" actId="207"/>
          <ac:spMkLst>
            <pc:docMk/>
            <pc:sldMk cId="578793337" sldId="17184"/>
            <ac:spMk id="14" creationId="{5D3F98FB-473F-DF11-0EE9-44382B2EC03C}"/>
          </ac:spMkLst>
        </pc:spChg>
        <pc:spChg chg="add mod">
          <ac:chgData name="Katrine Andersen" userId="13d106f8-0943-4a61-8bd1-43ab97fabca1" providerId="ADAL" clId="{25C6E659-808C-4672-9214-96DFF4D836DF}" dt="2025-12-16T16:25:47.967" v="211" actId="1076"/>
          <ac:spMkLst>
            <pc:docMk/>
            <pc:sldMk cId="578793337" sldId="17184"/>
            <ac:spMk id="15" creationId="{BCC76B6E-F265-BDE7-E53C-449EA53C4AE4}"/>
          </ac:spMkLst>
        </pc:spChg>
        <pc:picChg chg="add mod">
          <ac:chgData name="Katrine Andersen" userId="13d106f8-0943-4a61-8bd1-43ab97fabca1" providerId="ADAL" clId="{25C6E659-808C-4672-9214-96DFF4D836DF}" dt="2025-12-16T15:56:56.110" v="46"/>
          <ac:picMkLst>
            <pc:docMk/>
            <pc:sldMk cId="578793337" sldId="17184"/>
            <ac:picMk id="2" creationId="{6F4A6B64-445A-6C43-CDA8-17EC5C8819A3}"/>
          </ac:picMkLst>
        </pc:picChg>
        <pc:picChg chg="add mod">
          <ac:chgData name="Katrine Andersen" userId="13d106f8-0943-4a61-8bd1-43ab97fabca1" providerId="ADAL" clId="{25C6E659-808C-4672-9214-96DFF4D836DF}" dt="2025-12-16T15:56:56.110" v="46"/>
          <ac:picMkLst>
            <pc:docMk/>
            <pc:sldMk cId="578793337" sldId="17184"/>
            <ac:picMk id="7" creationId="{ABCDBC01-6FDE-63B2-174C-D4292B005636}"/>
          </ac:picMkLst>
        </pc:picChg>
        <pc:picChg chg="add mod">
          <ac:chgData name="Katrine Andersen" userId="13d106f8-0943-4a61-8bd1-43ab97fabca1" providerId="ADAL" clId="{25C6E659-808C-4672-9214-96DFF4D836DF}" dt="2025-12-16T15:57:09.336" v="47"/>
          <ac:picMkLst>
            <pc:docMk/>
            <pc:sldMk cId="578793337" sldId="17184"/>
            <ac:picMk id="11" creationId="{58422128-365A-DAF8-87AC-C24131FD0108}"/>
          </ac:picMkLst>
        </pc:picChg>
      </pc:sldChg>
      <pc:sldChg chg="addSp delSp modSp new mod">
        <pc:chgData name="Katrine Andersen" userId="13d106f8-0943-4a61-8bd1-43ab97fabca1" providerId="ADAL" clId="{25C6E659-808C-4672-9214-96DFF4D836DF}" dt="2025-12-16T16:26:08.659" v="213" actId="207"/>
        <pc:sldMkLst>
          <pc:docMk/>
          <pc:sldMk cId="2415916821" sldId="17185"/>
        </pc:sldMkLst>
        <pc:spChg chg="mod">
          <ac:chgData name="Katrine Andersen" userId="13d106f8-0943-4a61-8bd1-43ab97fabca1" providerId="ADAL" clId="{25C6E659-808C-4672-9214-96DFF4D836DF}" dt="2025-12-16T16:05:15.808" v="131" actId="1076"/>
          <ac:spMkLst>
            <pc:docMk/>
            <pc:sldMk cId="2415916821" sldId="17185"/>
            <ac:spMk id="2" creationId="{4A5845A8-5EA7-D3D6-2341-EC31920CBBC1}"/>
          </ac:spMkLst>
        </pc:spChg>
        <pc:spChg chg="add del">
          <ac:chgData name="Katrine Andersen" userId="13d106f8-0943-4a61-8bd1-43ab97fabca1" providerId="ADAL" clId="{25C6E659-808C-4672-9214-96DFF4D836DF}" dt="2025-12-16T15:58:14.303" v="52" actId="22"/>
          <ac:spMkLst>
            <pc:docMk/>
            <pc:sldMk cId="2415916821" sldId="17185"/>
            <ac:spMk id="4" creationId="{74EA7878-9B6A-3F92-1DE0-409241C1BCE8}"/>
          </ac:spMkLst>
        </pc:spChg>
        <pc:spChg chg="add mod">
          <ac:chgData name="Katrine Andersen" userId="13d106f8-0943-4a61-8bd1-43ab97fabca1" providerId="ADAL" clId="{25C6E659-808C-4672-9214-96DFF4D836DF}" dt="2025-12-16T16:26:04.068" v="212" actId="207"/>
          <ac:spMkLst>
            <pc:docMk/>
            <pc:sldMk cId="2415916821" sldId="17185"/>
            <ac:spMk id="5" creationId="{FCD258A8-D8B0-4302-9C61-9234EEC389D5}"/>
          </ac:spMkLst>
        </pc:spChg>
        <pc:spChg chg="add mod">
          <ac:chgData name="Katrine Andersen" userId="13d106f8-0943-4a61-8bd1-43ab97fabca1" providerId="ADAL" clId="{25C6E659-808C-4672-9214-96DFF4D836DF}" dt="2025-12-16T16:23:44.507" v="193" actId="2711"/>
          <ac:spMkLst>
            <pc:docMk/>
            <pc:sldMk cId="2415916821" sldId="17185"/>
            <ac:spMk id="8" creationId="{4B305AAA-839B-C0B4-0753-0066A052B3FE}"/>
          </ac:spMkLst>
        </pc:spChg>
        <pc:spChg chg="add mod">
          <ac:chgData name="Katrine Andersen" userId="13d106f8-0943-4a61-8bd1-43ab97fabca1" providerId="ADAL" clId="{25C6E659-808C-4672-9214-96DFF4D836DF}" dt="2025-12-16T16:26:08.659" v="213" actId="207"/>
          <ac:spMkLst>
            <pc:docMk/>
            <pc:sldMk cId="2415916821" sldId="17185"/>
            <ac:spMk id="9" creationId="{D884110F-D3AF-2BC1-EF19-7CA491F3CC4E}"/>
          </ac:spMkLst>
        </pc:spChg>
        <pc:spChg chg="add mod">
          <ac:chgData name="Katrine Andersen" userId="13d106f8-0943-4a61-8bd1-43ab97fabca1" providerId="ADAL" clId="{25C6E659-808C-4672-9214-96DFF4D836DF}" dt="2025-12-16T16:05:29.160" v="136" actId="1076"/>
          <ac:spMkLst>
            <pc:docMk/>
            <pc:sldMk cId="2415916821" sldId="17185"/>
            <ac:spMk id="10" creationId="{C8AF0EBB-AF8F-C58C-1AE4-8B9D336A5177}"/>
          </ac:spMkLst>
        </pc:spChg>
        <pc:picChg chg="add mod">
          <ac:chgData name="Katrine Andersen" userId="13d106f8-0943-4a61-8bd1-43ab97fabca1" providerId="ADAL" clId="{25C6E659-808C-4672-9214-96DFF4D836DF}" dt="2025-12-16T16:05:15.808" v="131" actId="1076"/>
          <ac:picMkLst>
            <pc:docMk/>
            <pc:sldMk cId="2415916821" sldId="17185"/>
            <ac:picMk id="6" creationId="{DE369322-1654-0A72-8DEB-CFB66BAF1852}"/>
          </ac:picMkLst>
        </pc:picChg>
        <pc:picChg chg="add mod">
          <ac:chgData name="Katrine Andersen" userId="13d106f8-0943-4a61-8bd1-43ab97fabca1" providerId="ADAL" clId="{25C6E659-808C-4672-9214-96DFF4D836DF}" dt="2025-12-16T16:05:15.808" v="131" actId="1076"/>
          <ac:picMkLst>
            <pc:docMk/>
            <pc:sldMk cId="2415916821" sldId="17185"/>
            <ac:picMk id="7" creationId="{4DEF6015-8714-BB91-D3EF-E294C6C0573D}"/>
          </ac:picMkLst>
        </pc:picChg>
        <pc:picChg chg="add mod">
          <ac:chgData name="Katrine Andersen" userId="13d106f8-0943-4a61-8bd1-43ab97fabca1" providerId="ADAL" clId="{25C6E659-808C-4672-9214-96DFF4D836DF}" dt="2025-12-16T16:05:15.808" v="131" actId="1076"/>
          <ac:picMkLst>
            <pc:docMk/>
            <pc:sldMk cId="2415916821" sldId="17185"/>
            <ac:picMk id="11" creationId="{00748EE6-43AD-A2D3-D8D3-DED7EAE7EFE9}"/>
          </ac:picMkLst>
        </pc:picChg>
        <pc:picChg chg="add mod">
          <ac:chgData name="Katrine Andersen" userId="13d106f8-0943-4a61-8bd1-43ab97fabca1" providerId="ADAL" clId="{25C6E659-808C-4672-9214-96DFF4D836DF}" dt="2025-12-16T16:05:15.808" v="131" actId="1076"/>
          <ac:picMkLst>
            <pc:docMk/>
            <pc:sldMk cId="2415916821" sldId="17185"/>
            <ac:picMk id="12" creationId="{6AB4D88F-61BF-0020-97A7-1DE97D4C0F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2A1D3-A148-49D1-8F38-65B22E9E05D2}" type="datetimeFigureOut">
              <a:rPr lang="en-GB" smtClean="0"/>
              <a:t>16/12/2025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01B69-9944-47D3-BED5-DDFD5FD82563}" type="slidenum">
              <a:rPr lang="en-GB" smtClean="0"/>
              <a:t>‹nr.›</a:t>
            </a:fld>
            <a:endParaRPr lang="en-GB"/>
          </a:p>
        </p:txBody>
      </p:sp>
    </p:spTree>
    <p:extLst>
      <p:ext uri="{BB962C8B-B14F-4D97-AF65-F5344CB8AC3E}">
        <p14:creationId xmlns:p14="http://schemas.microsoft.com/office/powerpoint/2010/main" val="399572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bin"/><Relationship Id="rId7" Type="http://schemas.openxmlformats.org/officeDocument/2006/relationships/image" Target="../media/image25.png"/><Relationship Id="rId2" Type="http://schemas.openxmlformats.org/officeDocument/2006/relationships/image" Target="../media/image20.bin"/><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bin"/></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1.bin"/><Relationship Id="rId4" Type="http://schemas.openxmlformats.org/officeDocument/2006/relationships/image" Target="../media/image2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p:spTree>
      <p:nvGrpSpPr>
        <p:cNvPr id="1" name=""/>
        <p:cNvGrpSpPr/>
        <p:nvPr/>
      </p:nvGrpSpPr>
      <p:grpSpPr>
        <a:xfrm>
          <a:off x="0" y="0"/>
          <a:ext cx="0" cy="0"/>
          <a:chOff x="0" y="0"/>
          <a:chExt cx="0" cy="0"/>
        </a:xfrm>
      </p:grpSpPr>
      <p:sp>
        <p:nvSpPr>
          <p:cNvPr id="18" name="Picture Placeholder 11">
            <a:extLst>
              <a:ext uri="{FF2B5EF4-FFF2-40B4-BE49-F238E27FC236}">
                <a16:creationId xmlns:a16="http://schemas.microsoft.com/office/drawing/2014/main" id="{79E6653F-D336-4BDD-9024-851F72533BCA}"/>
              </a:ext>
            </a:extLst>
          </p:cNvPr>
          <p:cNvSpPr>
            <a:spLocks noGrp="1"/>
          </p:cNvSpPr>
          <p:nvPr>
            <p:ph type="pic" sz="quarter" idx="13" hasCustomPrompt="1"/>
          </p:nvPr>
        </p:nvSpPr>
        <p:spPr>
          <a:xfrm>
            <a:off x="0" y="-1"/>
            <a:ext cx="12192000" cy="6857999"/>
          </a:xfrm>
          <a:solidFill>
            <a:srgbClr val="D9D9D9"/>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pic>
        <p:nvPicPr>
          <p:cNvPr id="17" name="Graphic 16">
            <a:extLst>
              <a:ext uri="{FF2B5EF4-FFF2-40B4-BE49-F238E27FC236}">
                <a16:creationId xmlns:a16="http://schemas.microsoft.com/office/drawing/2014/main" id="{AFF4F3A7-D0E7-4F4C-9813-1154A5747B85}"/>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81174" y="5307806"/>
            <a:ext cx="1421837" cy="1043149"/>
          </a:xfrm>
          <a:prstGeom prst="rect">
            <a:avLst/>
          </a:prstGeom>
        </p:spPr>
      </p:pic>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0" name="Title 1">
            <a:extLst>
              <a:ext uri="{FF2B5EF4-FFF2-40B4-BE49-F238E27FC236}">
                <a16:creationId xmlns:a16="http://schemas.microsoft.com/office/drawing/2014/main" id="{B9E66B35-1D24-457B-804D-4B818BA07C28}"/>
              </a:ext>
            </a:extLst>
          </p:cNvPr>
          <p:cNvSpPr>
            <a:spLocks noGrp="1"/>
          </p:cNvSpPr>
          <p:nvPr>
            <p:ph type="ctrTitle" hasCustomPrompt="1"/>
          </p:nvPr>
        </p:nvSpPr>
        <p:spPr>
          <a:xfrm>
            <a:off x="658813" y="4017351"/>
            <a:ext cx="8244000" cy="1581664"/>
          </a:xfrm>
        </p:spPr>
        <p:txBody>
          <a:bodyPr anchor="b" anchorCtr="0"/>
          <a:lstStyle>
            <a:lvl1pPr algn="l">
              <a:lnSpc>
                <a:spcPct val="100000"/>
              </a:lnSpc>
              <a:defRPr sz="4100" cap="all" baseline="0">
                <a:solidFill>
                  <a:schemeClr val="bg1"/>
                </a:solidFill>
              </a:defRPr>
            </a:lvl1pPr>
          </a:lstStyle>
          <a:p>
            <a:r>
              <a:rPr lang="en-US" dirty="0" err="1"/>
              <a:t>Klik</a:t>
            </a:r>
            <a:r>
              <a:rPr lang="en-US" dirty="0"/>
              <a:t> for at </a:t>
            </a:r>
            <a:r>
              <a:rPr lang="en-US" dirty="0" err="1"/>
              <a:t>redigere</a:t>
            </a:r>
            <a:r>
              <a:rPr lang="en-US" dirty="0"/>
              <a:t> </a:t>
            </a:r>
            <a:br>
              <a:rPr lang="en-US" dirty="0"/>
            </a:br>
            <a:r>
              <a:rPr lang="en-US" dirty="0" err="1"/>
              <a:t>forside</a:t>
            </a:r>
            <a:r>
              <a:rPr lang="en-US" dirty="0"/>
              <a:t> </a:t>
            </a:r>
            <a:r>
              <a:rPr lang="en-US" dirty="0" err="1"/>
              <a:t>titel</a:t>
            </a:r>
            <a:endParaRPr lang="en-GB" dirty="0"/>
          </a:p>
        </p:txBody>
      </p:sp>
      <p:sp>
        <p:nvSpPr>
          <p:cNvPr id="21" name="Subtitle 2">
            <a:extLst>
              <a:ext uri="{FF2B5EF4-FFF2-40B4-BE49-F238E27FC236}">
                <a16:creationId xmlns:a16="http://schemas.microsoft.com/office/drawing/2014/main" id="{81CF1C3E-0997-472F-8448-D55D0A9F9236}"/>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tekst</a:t>
            </a:r>
          </a:p>
        </p:txBody>
      </p:sp>
    </p:spTree>
    <p:extLst>
      <p:ext uri="{BB962C8B-B14F-4D97-AF65-F5344CB8AC3E}">
        <p14:creationId xmlns:p14="http://schemas.microsoft.com/office/powerpoint/2010/main" val="2882423030"/>
      </p:ext>
    </p:extLst>
  </p:cSld>
  <p:clrMapOvr>
    <a:masterClrMapping/>
  </p:clrMapOvr>
  <p:extLst>
    <p:ext uri="{DCECCB84-F9BA-43D5-87BE-67443E8EF086}">
      <p15:sldGuideLst xmlns:p15="http://schemas.microsoft.com/office/powerpoint/2012/main">
        <p15:guide id="1" pos="415"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 spalte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AD8BD0-6AEF-B249-1D42-B2E34EA10740}"/>
              </a:ext>
            </a:extLst>
          </p:cNvPr>
          <p:cNvSpPr>
            <a:spLocks noGrp="1"/>
          </p:cNvSpPr>
          <p:nvPr>
            <p:ph type="body" sz="quarter" idx="15"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Text Placeholder 8">
            <a:extLst>
              <a:ext uri="{FF2B5EF4-FFF2-40B4-BE49-F238E27FC236}">
                <a16:creationId xmlns:a16="http://schemas.microsoft.com/office/drawing/2014/main" id="{52F84516-6625-B35D-0B10-BEBB72E73B40}"/>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4" name="Text Placeholder 7">
            <a:extLst>
              <a:ext uri="{FF2B5EF4-FFF2-40B4-BE49-F238E27FC236}">
                <a16:creationId xmlns:a16="http://schemas.microsoft.com/office/drawing/2014/main" id="{BAC7DAE7-ACC6-A372-39CB-D3CE78FC6B53}"/>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354231790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spalter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D0EA07A-17DE-5CD3-9CEB-CFF0C3677CD0}"/>
              </a:ext>
            </a:extLst>
          </p:cNvPr>
          <p:cNvSpPr>
            <a:spLocks noGrp="1"/>
          </p:cNvSpPr>
          <p:nvPr>
            <p:ph type="body" sz="quarter" idx="15" hasCustomPrompt="1"/>
          </p:nvPr>
        </p:nvSpPr>
        <p:spPr>
          <a:xfrm>
            <a:off x="8222510" y="1"/>
            <a:ext cx="3969490" cy="6858000"/>
          </a:xfrm>
          <a:solidFill>
            <a:srgbClr val="00677F"/>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3526577" cy="4320000"/>
          </a:xfrm>
        </p:spPr>
        <p:txBody>
          <a:bodyPr/>
          <a:lstStyle/>
          <a:p>
            <a:pPr lvl="0"/>
            <a:r>
              <a:rPr lang="da-DK" dirty="0"/>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4335933" y="1825625"/>
            <a:ext cx="3526577"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0" name="Text Placeholder 8">
            <a:extLst>
              <a:ext uri="{FF2B5EF4-FFF2-40B4-BE49-F238E27FC236}">
                <a16:creationId xmlns:a16="http://schemas.microsoft.com/office/drawing/2014/main" id="{0CF4FEDB-5EEC-C661-54AC-C6332DAB931F}"/>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4" name="Text Placeholder 7">
            <a:extLst>
              <a:ext uri="{FF2B5EF4-FFF2-40B4-BE49-F238E27FC236}">
                <a16:creationId xmlns:a16="http://schemas.microsoft.com/office/drawing/2014/main" id="{3D55BAD0-C6D2-C497-F4E7-98DE6BF325AE}"/>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3694818646"/>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368">
          <p15:clr>
            <a:srgbClr val="A4A3A4"/>
          </p15:clr>
        </p15:guide>
        <p15:guide id="6" orient="horz" pos="1139"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 spalte og billede til højre">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252214CC-ED68-4D25-AFC8-9C36D97A4D2D}"/>
              </a:ext>
            </a:extLst>
          </p:cNvPr>
          <p:cNvSpPr>
            <a:spLocks noGrp="1"/>
          </p:cNvSpPr>
          <p:nvPr>
            <p:ph type="pic" sz="quarter" idx="13" hasCustomPrompt="1"/>
          </p:nvPr>
        </p:nvSpPr>
        <p:spPr>
          <a:xfrm>
            <a:off x="8222510" y="0"/>
            <a:ext cx="396949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dirty="0"/>
              <a:t>Klik for at redigere tekst</a:t>
            </a:r>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Text Placeholder 7">
            <a:extLst>
              <a:ext uri="{FF2B5EF4-FFF2-40B4-BE49-F238E27FC236}">
                <a16:creationId xmlns:a16="http://schemas.microsoft.com/office/drawing/2014/main" id="{DA1C4F23-EB31-A6FF-DA76-A96E2B7E4EE7}"/>
              </a:ext>
            </a:extLst>
          </p:cNvPr>
          <p:cNvSpPr>
            <a:spLocks noGrp="1"/>
          </p:cNvSpPr>
          <p:nvPr>
            <p:ph type="body" sz="quarter" idx="14"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
        <p:nvSpPr>
          <p:cNvPr id="8" name="Date Placeholder 4">
            <a:extLst>
              <a:ext uri="{FF2B5EF4-FFF2-40B4-BE49-F238E27FC236}">
                <a16:creationId xmlns:a16="http://schemas.microsoft.com/office/drawing/2014/main" id="{04C5C92A-AFC1-8824-B08A-230607DCDCC7}"/>
              </a:ext>
            </a:extLst>
          </p:cNvPr>
          <p:cNvSpPr>
            <a:spLocks noGrp="1"/>
          </p:cNvSpPr>
          <p:nvPr>
            <p:ph type="dt" sz="half" idx="10"/>
          </p:nvPr>
        </p:nvSpPr>
        <p:spPr>
          <a:xfrm>
            <a:off x="8556812" y="6522575"/>
            <a:ext cx="2743200" cy="144000"/>
          </a:xfrm>
        </p:spPr>
        <p:txBody>
          <a:bodyPr/>
          <a:lstStyle>
            <a:lvl1pPr>
              <a:defRPr>
                <a:solidFill>
                  <a:schemeClr val="bg1"/>
                </a:solidFill>
              </a:defRPr>
            </a:lvl1pPr>
          </a:lstStyle>
          <a:p>
            <a:endParaRPr lang="en-GB"/>
          </a:p>
        </p:txBody>
      </p:sp>
      <p:sp>
        <p:nvSpPr>
          <p:cNvPr id="9" name="Slide Number Placeholder 6">
            <a:extLst>
              <a:ext uri="{FF2B5EF4-FFF2-40B4-BE49-F238E27FC236}">
                <a16:creationId xmlns:a16="http://schemas.microsoft.com/office/drawing/2014/main" id="{A0B0A9B2-0C9F-A0C3-DE50-6C048A3FE78D}"/>
              </a:ext>
            </a:extLst>
          </p:cNvPr>
          <p:cNvSpPr>
            <a:spLocks noGrp="1"/>
          </p:cNvSpPr>
          <p:nvPr>
            <p:ph type="sldNum" sz="quarter" idx="12"/>
          </p:nvPr>
        </p:nvSpPr>
        <p:spPr>
          <a:xfrm>
            <a:off x="11389088" y="6522575"/>
            <a:ext cx="360000" cy="144000"/>
          </a:xfrm>
        </p:spPr>
        <p:txBody>
          <a:bodyPr/>
          <a:lstStyle>
            <a:lvl1pPr>
              <a:defRPr>
                <a:solidFill>
                  <a:schemeClr val="bg1"/>
                </a:solidFill>
              </a:defRPr>
            </a:lvl1pPr>
          </a:lstStyle>
          <a:p>
            <a:fld id="{A23C0BB7-6BAB-41B9-B847-BE177CEDBC97}" type="slidenum">
              <a:rPr lang="en-GB" smtClean="0"/>
              <a:pPr/>
              <a:t>‹nr.›</a:t>
            </a:fld>
            <a:endParaRPr lang="en-GB"/>
          </a:p>
        </p:txBody>
      </p:sp>
    </p:spTree>
    <p:extLst>
      <p:ext uri="{BB962C8B-B14F-4D97-AF65-F5344CB8AC3E}">
        <p14:creationId xmlns:p14="http://schemas.microsoft.com/office/powerpoint/2010/main" val="3636454050"/>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rvet boks og en spalte til venstr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8" name="Text Placeholder 8">
            <a:extLst>
              <a:ext uri="{FF2B5EF4-FFF2-40B4-BE49-F238E27FC236}">
                <a16:creationId xmlns:a16="http://schemas.microsoft.com/office/drawing/2014/main" id="{95DA3B26-9D31-A1B3-7C40-331FF78CC4BA}"/>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44073574"/>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rvet boks og to spalter til venst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2B13395-A8C5-BB20-3281-2FCF685F2745}"/>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3526577" cy="4320000"/>
          </a:xfrm>
        </p:spPr>
        <p:txBody>
          <a:bodyPr/>
          <a:lstStyle/>
          <a:p>
            <a:pPr lvl="0"/>
            <a:r>
              <a:rPr lang="da-DK" dirty="0"/>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8228952" y="1825625"/>
            <a:ext cx="3526577"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2" name="Text Placeholder 8">
            <a:extLst>
              <a:ext uri="{FF2B5EF4-FFF2-40B4-BE49-F238E27FC236}">
                <a16:creationId xmlns:a16="http://schemas.microsoft.com/office/drawing/2014/main" id="{D6BD3734-CF74-1A14-4E3C-7236CFB55B64}"/>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6" name="Text Placeholder 7">
            <a:extLst>
              <a:ext uri="{FF2B5EF4-FFF2-40B4-BE49-F238E27FC236}">
                <a16:creationId xmlns:a16="http://schemas.microsoft.com/office/drawing/2014/main" id="{88B4FC12-F743-3A6D-8CEA-E79E5347D204}"/>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1499788585"/>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 spalte og billede til venstre">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0" y="0"/>
            <a:ext cx="396949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6799"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D40AE7B1-BB0E-253C-C218-AE096101C8FE}"/>
              </a:ext>
            </a:extLst>
          </p:cNvPr>
          <p:cNvSpPr>
            <a:spLocks noGrp="1"/>
          </p:cNvSpPr>
          <p:nvPr>
            <p:ph type="body" sz="quarter" idx="14"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
        <p:nvSpPr>
          <p:cNvPr id="9" name="Footer Placeholder 5">
            <a:extLst>
              <a:ext uri="{FF2B5EF4-FFF2-40B4-BE49-F238E27FC236}">
                <a16:creationId xmlns:a16="http://schemas.microsoft.com/office/drawing/2014/main" id="{78EECDA4-3419-A3C7-08EE-AD7418E856E5}"/>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0" name="Text Placeholder 8">
            <a:extLst>
              <a:ext uri="{FF2B5EF4-FFF2-40B4-BE49-F238E27FC236}">
                <a16:creationId xmlns:a16="http://schemas.microsoft.com/office/drawing/2014/main" id="{FFE289EB-E381-A764-F991-D1D77911DDD1}"/>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925070144"/>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ort billede til venstre">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3C33BD4E-6239-9ECD-D884-21A00F4184C9}"/>
              </a:ext>
            </a:extLst>
          </p:cNvPr>
          <p:cNvSpPr>
            <a:spLocks noGrp="1"/>
          </p:cNvSpPr>
          <p:nvPr>
            <p:ph type="body" sz="quarter" idx="16"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0" y="0"/>
            <a:ext cx="822251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8658981" y="441326"/>
            <a:ext cx="3090107" cy="1586766"/>
          </a:xfrm>
        </p:spPr>
        <p:txBody>
          <a:bodyPr/>
          <a:lstStyle>
            <a:lvl1pPr>
              <a:defRPr>
                <a:solidFill>
                  <a:schemeClr val="bg1"/>
                </a:solidFill>
              </a:defRPr>
            </a:lvl1p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8">
            <a:extLst>
              <a:ext uri="{FF2B5EF4-FFF2-40B4-BE49-F238E27FC236}">
                <a16:creationId xmlns:a16="http://schemas.microsoft.com/office/drawing/2014/main" id="{7E5DBAD2-767B-277E-F07D-8127733668AB}"/>
              </a:ext>
            </a:extLst>
          </p:cNvPr>
          <p:cNvSpPr>
            <a:spLocks noGrp="1"/>
          </p:cNvSpPr>
          <p:nvPr>
            <p:ph type="body" sz="quarter" idx="15"/>
          </p:nvPr>
        </p:nvSpPr>
        <p:spPr>
          <a:xfrm>
            <a:off x="8665422" y="2614245"/>
            <a:ext cx="3083666" cy="36944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Footer Placeholder 5">
            <a:extLst>
              <a:ext uri="{FF2B5EF4-FFF2-40B4-BE49-F238E27FC236}">
                <a16:creationId xmlns:a16="http://schemas.microsoft.com/office/drawing/2014/main" id="{26581423-93D6-81E0-0E6B-A1EE63FAEDBE}"/>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9" name="Text Placeholder 8">
            <a:extLst>
              <a:ext uri="{FF2B5EF4-FFF2-40B4-BE49-F238E27FC236}">
                <a16:creationId xmlns:a16="http://schemas.microsoft.com/office/drawing/2014/main" id="{7A19AD80-1281-FF3B-F420-7CE88CD6F9C7}"/>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1965223557"/>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t billede til højre">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3C33BD4E-6239-9ECD-D884-21A00F4184C9}"/>
              </a:ext>
            </a:extLst>
          </p:cNvPr>
          <p:cNvSpPr>
            <a:spLocks noGrp="1"/>
          </p:cNvSpPr>
          <p:nvPr>
            <p:ph type="body" sz="quarter" idx="16" hasCustomPrompt="1"/>
          </p:nvPr>
        </p:nvSpPr>
        <p:spPr>
          <a:xfrm>
            <a:off x="0" y="1"/>
            <a:ext cx="3969490" cy="6858000"/>
          </a:xfrm>
          <a:solidFill>
            <a:srgbClr val="00677F"/>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3969490" y="0"/>
            <a:ext cx="822251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2" y="441326"/>
            <a:ext cx="3083666" cy="1586766"/>
          </a:xfrm>
        </p:spPr>
        <p:txBody>
          <a:bodyPr/>
          <a:lstStyle>
            <a:lvl1pPr>
              <a:defRPr>
                <a:solidFill>
                  <a:schemeClr val="bg1"/>
                </a:solidFill>
              </a:defRPr>
            </a:lvl1p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8">
            <a:extLst>
              <a:ext uri="{FF2B5EF4-FFF2-40B4-BE49-F238E27FC236}">
                <a16:creationId xmlns:a16="http://schemas.microsoft.com/office/drawing/2014/main" id="{7E5DBAD2-767B-277E-F07D-8127733668AB}"/>
              </a:ext>
            </a:extLst>
          </p:cNvPr>
          <p:cNvSpPr>
            <a:spLocks noGrp="1"/>
          </p:cNvSpPr>
          <p:nvPr>
            <p:ph type="body" sz="quarter" idx="15"/>
          </p:nvPr>
        </p:nvSpPr>
        <p:spPr>
          <a:xfrm>
            <a:off x="442912" y="2614245"/>
            <a:ext cx="3083666" cy="36944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2" name="Footer Placeholder 5">
            <a:extLst>
              <a:ext uri="{FF2B5EF4-FFF2-40B4-BE49-F238E27FC236}">
                <a16:creationId xmlns:a16="http://schemas.microsoft.com/office/drawing/2014/main" id="{2F51845A-BF35-134C-F8EE-02A885C9BA74}"/>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3" name="Text Placeholder 8">
            <a:extLst>
              <a:ext uri="{FF2B5EF4-FFF2-40B4-BE49-F238E27FC236}">
                <a16:creationId xmlns:a16="http://schemas.microsoft.com/office/drawing/2014/main" id="{7C8784C6-1B06-D0B9-7D3E-52DDB77148FF}"/>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324544754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message med billede">
    <p:spTree>
      <p:nvGrpSpPr>
        <p:cNvPr id="1" name=""/>
        <p:cNvGrpSpPr/>
        <p:nvPr/>
      </p:nvGrpSpPr>
      <p:grpSpPr>
        <a:xfrm>
          <a:off x="0" y="0"/>
          <a:ext cx="0" cy="0"/>
          <a:chOff x="0" y="0"/>
          <a:chExt cx="0" cy="0"/>
        </a:xfrm>
      </p:grpSpPr>
      <p:sp>
        <p:nvSpPr>
          <p:cNvPr id="29" name="Picture Placeholder 11">
            <a:extLst>
              <a:ext uri="{FF2B5EF4-FFF2-40B4-BE49-F238E27FC236}">
                <a16:creationId xmlns:a16="http://schemas.microsoft.com/office/drawing/2014/main" id="{DC4B3198-3366-4AA9-8E9B-12937AACC896}"/>
              </a:ext>
            </a:extLst>
          </p:cNvPr>
          <p:cNvSpPr>
            <a:spLocks noGrp="1"/>
          </p:cNvSpPr>
          <p:nvPr>
            <p:ph type="pic" sz="quarter" idx="14" hasCustomPrompt="1"/>
          </p:nvPr>
        </p:nvSpPr>
        <p:spPr>
          <a:xfrm>
            <a:off x="5296108" y="0"/>
            <a:ext cx="6895892"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10" name="Text Placeholder 10">
            <a:extLst>
              <a:ext uri="{FF2B5EF4-FFF2-40B4-BE49-F238E27FC236}">
                <a16:creationId xmlns:a16="http://schemas.microsoft.com/office/drawing/2014/main" id="{0D329474-86FF-BD13-178F-1307A5BBA6E5}"/>
              </a:ext>
            </a:extLst>
          </p:cNvPr>
          <p:cNvSpPr>
            <a:spLocks noGrp="1"/>
          </p:cNvSpPr>
          <p:nvPr>
            <p:ph type="body" sz="quarter" idx="15" hasCustomPrompt="1"/>
          </p:nvPr>
        </p:nvSpPr>
        <p:spPr>
          <a:xfrm>
            <a:off x="0" y="1"/>
            <a:ext cx="5303838" cy="6858000"/>
          </a:xfrm>
          <a:solidFill>
            <a:schemeClr val="bg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3" y="692150"/>
            <a:ext cx="4410281" cy="1336675"/>
          </a:xfrm>
        </p:spPr>
        <p:txBody>
          <a:bodyPr/>
          <a:lstStyle>
            <a:lvl1pPr>
              <a:lnSpc>
                <a:spcPct val="100000"/>
              </a:lnSpc>
              <a:defRPr sz="4100" cap="all" baseline="0">
                <a:solidFill>
                  <a:schemeClr val="tx1"/>
                </a:solidFill>
              </a:defRPr>
            </a:lvl1pPr>
          </a:lstStyle>
          <a:p>
            <a:r>
              <a:rPr lang="en-US" dirty="0"/>
              <a:t>KLIK FOR AT REDIGERE TITEL</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tx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4" name="Text Placeholder 8">
            <a:extLst>
              <a:ext uri="{FF2B5EF4-FFF2-40B4-BE49-F238E27FC236}">
                <a16:creationId xmlns:a16="http://schemas.microsoft.com/office/drawing/2014/main" id="{B3572638-873D-77BC-534E-83F4155DCBF8}"/>
              </a:ext>
            </a:extLst>
          </p:cNvPr>
          <p:cNvSpPr>
            <a:spLocks noGrp="1"/>
          </p:cNvSpPr>
          <p:nvPr>
            <p:ph type="body" sz="quarter" idx="16"/>
          </p:nvPr>
        </p:nvSpPr>
        <p:spPr>
          <a:xfrm>
            <a:off x="449355" y="2790825"/>
            <a:ext cx="3083666" cy="3270713"/>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5" name="Text Placeholder 8">
            <a:extLst>
              <a:ext uri="{FF2B5EF4-FFF2-40B4-BE49-F238E27FC236}">
                <a16:creationId xmlns:a16="http://schemas.microsoft.com/office/drawing/2014/main" id="{F5726239-D57D-37F4-3E89-C775A28C7C9C}"/>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1825549540"/>
      </p:ext>
    </p:extLst>
  </p:cSld>
  <p:clrMapOvr>
    <a:masterClrMapping/>
  </p:clrMapOvr>
  <p:extLst>
    <p:ext uri="{DCECCB84-F9BA-43D5-87BE-67443E8EF086}">
      <p15:sldGuideLst xmlns:p15="http://schemas.microsoft.com/office/powerpoint/2012/main">
        <p15:guide id="2" pos="3341" userDrawn="1">
          <p15:clr>
            <a:srgbClr val="A4A3A4"/>
          </p15:clr>
        </p15:guide>
        <p15:guide id="6" pos="3069" userDrawn="1">
          <p15:clr>
            <a:srgbClr val="A4A3A4"/>
          </p15:clr>
        </p15:guide>
        <p15:guide id="7" orient="horz" pos="436" userDrawn="1">
          <p15:clr>
            <a:srgbClr val="A4A3A4"/>
          </p15:clr>
        </p15:guide>
        <p15:guide id="8" orient="horz" pos="1139"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message med farvet boks">
    <p:bg>
      <p:bgPr>
        <a:solidFill>
          <a:schemeClr val="bg1"/>
        </a:solidFill>
        <a:effectLst/>
      </p:bgPr>
    </p:bg>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86B72405-100C-C947-A9C2-CF00BD1C1E4A}"/>
              </a:ext>
            </a:extLst>
          </p:cNvPr>
          <p:cNvSpPr>
            <a:spLocks noGrp="1"/>
          </p:cNvSpPr>
          <p:nvPr>
            <p:ph type="body" sz="quarter" idx="20" hasCustomPrompt="1"/>
          </p:nvPr>
        </p:nvSpPr>
        <p:spPr>
          <a:xfrm>
            <a:off x="-1" y="1"/>
            <a:ext cx="6894605"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0" name="Text Placeholder 10">
            <a:extLst>
              <a:ext uri="{FF2B5EF4-FFF2-40B4-BE49-F238E27FC236}">
                <a16:creationId xmlns:a16="http://schemas.microsoft.com/office/drawing/2014/main" id="{0D329474-86FF-BD13-178F-1307A5BBA6E5}"/>
              </a:ext>
            </a:extLst>
          </p:cNvPr>
          <p:cNvSpPr>
            <a:spLocks noGrp="1"/>
          </p:cNvSpPr>
          <p:nvPr>
            <p:ph type="body" sz="quarter" idx="15" hasCustomPrompt="1"/>
          </p:nvPr>
        </p:nvSpPr>
        <p:spPr>
          <a:xfrm>
            <a:off x="6888162" y="1"/>
            <a:ext cx="5303838" cy="6858000"/>
          </a:xfrm>
          <a:solidFill>
            <a:schemeClr val="bg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7331075" y="692150"/>
            <a:ext cx="4410281" cy="1336675"/>
          </a:xfrm>
        </p:spPr>
        <p:txBody>
          <a:bodyPr/>
          <a:lstStyle>
            <a:lvl1pPr>
              <a:lnSpc>
                <a:spcPct val="100000"/>
              </a:lnSpc>
              <a:defRPr sz="4100" cap="all" baseline="0">
                <a:solidFill>
                  <a:schemeClr val="tx1"/>
                </a:solidFill>
              </a:defRPr>
            </a:lvl1pPr>
          </a:lstStyle>
          <a:p>
            <a:r>
              <a:rPr lang="en-US" dirty="0"/>
              <a:t>KLIK FOR AT REDIGERE TITEL</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4" name="Text Placeholder 8">
            <a:extLst>
              <a:ext uri="{FF2B5EF4-FFF2-40B4-BE49-F238E27FC236}">
                <a16:creationId xmlns:a16="http://schemas.microsoft.com/office/drawing/2014/main" id="{B3572638-873D-77BC-534E-83F4155DCBF8}"/>
              </a:ext>
            </a:extLst>
          </p:cNvPr>
          <p:cNvSpPr>
            <a:spLocks noGrp="1"/>
          </p:cNvSpPr>
          <p:nvPr>
            <p:ph type="body" sz="quarter" idx="16"/>
          </p:nvPr>
        </p:nvSpPr>
        <p:spPr>
          <a:xfrm>
            <a:off x="7337517" y="2790825"/>
            <a:ext cx="3083666" cy="3270713"/>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Text Placeholder 8">
            <a:extLst>
              <a:ext uri="{FF2B5EF4-FFF2-40B4-BE49-F238E27FC236}">
                <a16:creationId xmlns:a16="http://schemas.microsoft.com/office/drawing/2014/main" id="{03D08552-DCCC-9260-1285-817D43DBBF5E}"/>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2" name="Text Placeholder 11">
            <a:extLst>
              <a:ext uri="{FF2B5EF4-FFF2-40B4-BE49-F238E27FC236}">
                <a16:creationId xmlns:a16="http://schemas.microsoft.com/office/drawing/2014/main" id="{2B9FF8A9-6DED-9890-A049-EB7EFD199825}"/>
              </a:ext>
            </a:extLst>
          </p:cNvPr>
          <p:cNvSpPr>
            <a:spLocks noGrp="1"/>
          </p:cNvSpPr>
          <p:nvPr>
            <p:ph type="body" sz="quarter" idx="18" hasCustomPrompt="1"/>
          </p:nvPr>
        </p:nvSpPr>
        <p:spPr>
          <a:xfrm>
            <a:off x="371475" y="3740177"/>
            <a:ext cx="5643562" cy="2879725"/>
          </a:xfrm>
        </p:spPr>
        <p:txBody>
          <a:bodyPr anchor="b" anchorCtr="0"/>
          <a:lstStyle>
            <a:lvl1pPr marL="0" indent="0">
              <a:buNone/>
              <a:defRPr sz="20000">
                <a:solidFill>
                  <a:schemeClr val="tx1"/>
                </a:solidFill>
                <a:latin typeface="+mj-lt"/>
              </a:defRPr>
            </a:lvl1pPr>
          </a:lstStyle>
          <a:p>
            <a:pPr lvl="0"/>
            <a:r>
              <a:rPr lang="en-US" dirty="0"/>
              <a:t>21%</a:t>
            </a:r>
            <a:endParaRPr lang="en-GB" dirty="0"/>
          </a:p>
        </p:txBody>
      </p:sp>
      <p:sp>
        <p:nvSpPr>
          <p:cNvPr id="16" name="Text Placeholder 15">
            <a:extLst>
              <a:ext uri="{FF2B5EF4-FFF2-40B4-BE49-F238E27FC236}">
                <a16:creationId xmlns:a16="http://schemas.microsoft.com/office/drawing/2014/main" id="{0A7889A7-2832-DEEA-898C-7BDFFC856187}"/>
              </a:ext>
            </a:extLst>
          </p:cNvPr>
          <p:cNvSpPr>
            <a:spLocks noGrp="1"/>
          </p:cNvSpPr>
          <p:nvPr>
            <p:ph type="body" sz="quarter" idx="19" hasCustomPrompt="1"/>
          </p:nvPr>
        </p:nvSpPr>
        <p:spPr>
          <a:xfrm>
            <a:off x="451792" y="3029929"/>
            <a:ext cx="2881958" cy="663575"/>
          </a:xfrm>
        </p:spPr>
        <p:txBody>
          <a:bodyPr/>
          <a:lstStyle>
            <a:lvl1pPr marL="0" indent="0">
              <a:buNone/>
              <a:defRPr sz="1100">
                <a:solidFill>
                  <a:schemeClr val="bg1"/>
                </a:solidFill>
              </a:defRPr>
            </a:lvl1pPr>
          </a:lstStyle>
          <a:p>
            <a:pPr lvl="0"/>
            <a:r>
              <a:rPr lang="en-US" dirty="0" err="1"/>
              <a:t>Elicient</a:t>
            </a:r>
            <a:r>
              <a:rPr lang="en-US" dirty="0"/>
              <a:t> </a:t>
            </a:r>
            <a:r>
              <a:rPr lang="en-US" dirty="0" err="1"/>
              <a:t>autat</a:t>
            </a:r>
            <a:r>
              <a:rPr lang="en-US" dirty="0"/>
              <a:t> ped que </a:t>
            </a:r>
            <a:r>
              <a:rPr lang="en-US" dirty="0" err="1"/>
              <a:t>invella</a:t>
            </a:r>
            <a:r>
              <a:rPr lang="en-US" dirty="0"/>
              <a:t> </a:t>
            </a:r>
            <a:r>
              <a:rPr lang="en-US" dirty="0" err="1"/>
              <a:t>cullabo</a:t>
            </a:r>
            <a:r>
              <a:rPr lang="en-US" dirty="0"/>
              <a:t> rem </a:t>
            </a:r>
            <a:r>
              <a:rPr lang="en-US" dirty="0" err="1"/>
              <a:t>voluptam</a:t>
            </a:r>
            <a:r>
              <a:rPr lang="en-US" dirty="0"/>
              <a:t> </a:t>
            </a:r>
            <a:r>
              <a:rPr lang="en-US" dirty="0" err="1"/>
              <a:t>dolup</a:t>
            </a:r>
            <a:r>
              <a:rPr lang="en-US" dirty="0"/>
              <a:t> </a:t>
            </a:r>
            <a:r>
              <a:rPr lang="en-US" dirty="0" err="1"/>
              <a:t>tatqui</a:t>
            </a:r>
            <a:r>
              <a:rPr lang="en-US" dirty="0"/>
              <a:t> </a:t>
            </a:r>
            <a:r>
              <a:rPr lang="en-US" dirty="0" err="1"/>
              <a:t>officta</a:t>
            </a:r>
            <a:r>
              <a:rPr lang="en-US" dirty="0"/>
              <a:t> del </a:t>
            </a:r>
            <a:r>
              <a:rPr lang="en-US" dirty="0" err="1"/>
              <a:t>eum</a:t>
            </a:r>
            <a:r>
              <a:rPr lang="en-US" dirty="0"/>
              <a:t> </a:t>
            </a:r>
            <a:r>
              <a:rPr lang="en-US" dirty="0" err="1"/>
              <a:t>ut</a:t>
            </a:r>
            <a:r>
              <a:rPr lang="en-US" dirty="0"/>
              <a:t> dem ante </a:t>
            </a:r>
            <a:r>
              <a:rPr lang="en-US" dirty="0" err="1"/>
              <a:t>mo</a:t>
            </a:r>
            <a:r>
              <a:rPr lang="en-US" dirty="0"/>
              <a:t> </a:t>
            </a:r>
            <a:r>
              <a:rPr lang="en-US" dirty="0" err="1"/>
              <a:t>exerore</a:t>
            </a:r>
            <a:r>
              <a:rPr lang="en-US" dirty="0"/>
              <a:t> </a:t>
            </a:r>
            <a:r>
              <a:rPr lang="en-US" dirty="0" err="1"/>
              <a:t>odition</a:t>
            </a:r>
            <a:r>
              <a:rPr lang="en-US" dirty="0"/>
              <a:t> pro </a:t>
            </a:r>
            <a:r>
              <a:rPr lang="en-US" dirty="0" err="1"/>
              <a:t>miltatqui</a:t>
            </a:r>
            <a:r>
              <a:rPr lang="en-US" dirty="0"/>
              <a:t> </a:t>
            </a:r>
            <a:r>
              <a:rPr lang="en-US" dirty="0" err="1"/>
              <a:t>officta</a:t>
            </a:r>
            <a:r>
              <a:rPr lang="en-US" dirty="0"/>
              <a:t> del </a:t>
            </a:r>
            <a:r>
              <a:rPr lang="en-US" dirty="0" err="1"/>
              <a:t>eum</a:t>
            </a:r>
            <a:r>
              <a:rPr lang="en-US" dirty="0"/>
              <a:t> </a:t>
            </a:r>
            <a:r>
              <a:rPr lang="en-US" dirty="0" err="1"/>
              <a:t>ut</a:t>
            </a:r>
            <a:r>
              <a:rPr lang="en-US" dirty="0"/>
              <a:t> dem ante </a:t>
            </a:r>
            <a:r>
              <a:rPr lang="en-US" dirty="0" err="1"/>
              <a:t>mo</a:t>
            </a:r>
            <a:r>
              <a:rPr lang="en-US" dirty="0"/>
              <a:t> </a:t>
            </a:r>
            <a:r>
              <a:rPr lang="en-US" dirty="0" err="1"/>
              <a:t>exer</a:t>
            </a:r>
            <a:endParaRPr lang="en-GB" dirty="0"/>
          </a:p>
        </p:txBody>
      </p:sp>
    </p:spTree>
    <p:extLst>
      <p:ext uri="{BB962C8B-B14F-4D97-AF65-F5344CB8AC3E}">
        <p14:creationId xmlns:p14="http://schemas.microsoft.com/office/powerpoint/2010/main" val="33175118"/>
      </p:ext>
    </p:extLst>
  </p:cSld>
  <p:clrMapOvr>
    <a:masterClrMapping/>
  </p:clrMapOvr>
  <p:extLst>
    <p:ext uri="{DCECCB84-F9BA-43D5-87BE-67443E8EF086}">
      <p15:sldGuideLst xmlns:p15="http://schemas.microsoft.com/office/powerpoint/2012/main">
        <p15:guide id="2" pos="3341" userDrawn="1">
          <p15:clr>
            <a:srgbClr val="A4A3A4"/>
          </p15:clr>
        </p15:guide>
        <p15:guide id="6" pos="3069" userDrawn="1">
          <p15:clr>
            <a:srgbClr val="A4A3A4"/>
          </p15:clr>
        </p15:guide>
        <p15:guide id="7" orient="horz" pos="436" userDrawn="1">
          <p15:clr>
            <a:srgbClr val="A4A3A4"/>
          </p15:clr>
        </p15:guide>
        <p15:guide id="8" orient="horz" pos="1139"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lide skrå billede">
    <p:spTree>
      <p:nvGrpSpPr>
        <p:cNvPr id="1" name=""/>
        <p:cNvGrpSpPr/>
        <p:nvPr/>
      </p:nvGrpSpPr>
      <p:grpSpPr>
        <a:xfrm>
          <a:off x="0" y="0"/>
          <a:ext cx="0" cy="0"/>
          <a:chOff x="0" y="0"/>
          <a:chExt cx="0" cy="0"/>
        </a:xfrm>
      </p:grpSpPr>
      <p:sp>
        <p:nvSpPr>
          <p:cNvPr id="18" name="Picture Placeholder 11">
            <a:extLst>
              <a:ext uri="{FF2B5EF4-FFF2-40B4-BE49-F238E27FC236}">
                <a16:creationId xmlns:a16="http://schemas.microsoft.com/office/drawing/2014/main" id="{79E6653F-D336-4BDD-9024-851F72533BCA}"/>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dirty="0" err="1"/>
              <a:t>Indsæt</a:t>
            </a:r>
            <a:r>
              <a:rPr lang="en-GB" dirty="0"/>
              <a:t> </a:t>
            </a:r>
            <a:r>
              <a:rPr lang="en-GB" dirty="0" err="1"/>
              <a:t>billede</a:t>
            </a:r>
            <a:endParaRPr lang="en-GB" dirty="0"/>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pic>
        <p:nvPicPr>
          <p:cNvPr id="17" name="Graphic 16">
            <a:extLst>
              <a:ext uri="{FF2B5EF4-FFF2-40B4-BE49-F238E27FC236}">
                <a16:creationId xmlns:a16="http://schemas.microsoft.com/office/drawing/2014/main" id="{AFF4F3A7-D0E7-4F4C-9813-1154A5747B85}"/>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81174" y="5307806"/>
            <a:ext cx="1421837" cy="1043149"/>
          </a:xfrm>
          <a:prstGeom prst="rect">
            <a:avLst/>
          </a:prstGeom>
        </p:spPr>
      </p:pic>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0" name="Title 1">
            <a:extLst>
              <a:ext uri="{FF2B5EF4-FFF2-40B4-BE49-F238E27FC236}">
                <a16:creationId xmlns:a16="http://schemas.microsoft.com/office/drawing/2014/main" id="{B9E66B35-1D24-457B-804D-4B818BA07C28}"/>
              </a:ext>
            </a:extLst>
          </p:cNvPr>
          <p:cNvSpPr>
            <a:spLocks noGrp="1"/>
          </p:cNvSpPr>
          <p:nvPr>
            <p:ph type="ctrTitle" hasCustomPrompt="1"/>
          </p:nvPr>
        </p:nvSpPr>
        <p:spPr>
          <a:xfrm>
            <a:off x="658813" y="4017351"/>
            <a:ext cx="8244000" cy="1581664"/>
          </a:xfrm>
        </p:spPr>
        <p:txBody>
          <a:bodyPr anchor="b" anchorCtr="0"/>
          <a:lstStyle>
            <a:lvl1pPr algn="l">
              <a:lnSpc>
                <a:spcPct val="100000"/>
              </a:lnSpc>
              <a:defRPr sz="4100" cap="all" baseline="0">
                <a:solidFill>
                  <a:schemeClr val="bg1"/>
                </a:solidFill>
              </a:defRPr>
            </a:lvl1pPr>
          </a:lstStyle>
          <a:p>
            <a:r>
              <a:rPr lang="en-US" dirty="0" err="1"/>
              <a:t>Klik</a:t>
            </a:r>
            <a:r>
              <a:rPr lang="en-US" dirty="0"/>
              <a:t> for at </a:t>
            </a:r>
            <a:r>
              <a:rPr lang="en-US" dirty="0" err="1"/>
              <a:t>redigere</a:t>
            </a:r>
            <a:r>
              <a:rPr lang="en-US" dirty="0"/>
              <a:t> </a:t>
            </a:r>
            <a:br>
              <a:rPr lang="en-US" dirty="0"/>
            </a:br>
            <a:r>
              <a:rPr lang="en-US" dirty="0" err="1"/>
              <a:t>forside</a:t>
            </a:r>
            <a:r>
              <a:rPr lang="en-US" dirty="0"/>
              <a:t> </a:t>
            </a:r>
            <a:r>
              <a:rPr lang="en-US" dirty="0" err="1"/>
              <a:t>titel</a:t>
            </a:r>
            <a:endParaRPr lang="en-GB" dirty="0"/>
          </a:p>
        </p:txBody>
      </p:sp>
      <p:sp>
        <p:nvSpPr>
          <p:cNvPr id="21" name="Subtitle 2">
            <a:extLst>
              <a:ext uri="{FF2B5EF4-FFF2-40B4-BE49-F238E27FC236}">
                <a16:creationId xmlns:a16="http://schemas.microsoft.com/office/drawing/2014/main" id="{81CF1C3E-0997-472F-8448-D55D0A9F9236}"/>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tekst</a:t>
            </a:r>
          </a:p>
        </p:txBody>
      </p:sp>
    </p:spTree>
    <p:extLst>
      <p:ext uri="{BB962C8B-B14F-4D97-AF65-F5344CB8AC3E}">
        <p14:creationId xmlns:p14="http://schemas.microsoft.com/office/powerpoint/2010/main" val="3348938914"/>
      </p:ext>
    </p:extLst>
  </p:cSld>
  <p:clrMapOvr>
    <a:masterClrMapping/>
  </p:clrMapOvr>
  <p:extLst>
    <p:ext uri="{DCECCB84-F9BA-43D5-87BE-67443E8EF086}">
      <p15:sldGuideLst xmlns:p15="http://schemas.microsoft.com/office/powerpoint/2012/main">
        <p15:guide id="1" pos="415"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å farvet boks og en spalt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hasCustomPrompt="1"/>
          </p:nvPr>
        </p:nvSpPr>
        <p:spPr>
          <a:xfrm>
            <a:off x="436471" y="2453267"/>
            <a:ext cx="3083666" cy="3855457"/>
          </a:xfrm>
        </p:spPr>
        <p:txBody>
          <a:bodyPr/>
          <a:lstStyle>
            <a:lvl1pPr marL="0" indent="0" algn="ctr">
              <a:buFontTx/>
              <a:buNone/>
              <a:defRPr>
                <a:solidFill>
                  <a:schemeClr val="bg1"/>
                </a:solidFill>
                <a:latin typeface="+mj-lt"/>
              </a:defRPr>
            </a:lvl1pPr>
            <a:lvl2pPr marL="144000" indent="0" algn="ctr">
              <a:buFontTx/>
              <a:buNone/>
              <a:defRPr>
                <a:solidFill>
                  <a:schemeClr val="bg1"/>
                </a:solidFill>
                <a:latin typeface="+mj-lt"/>
              </a:defRPr>
            </a:lvl2pPr>
            <a:lvl3pPr marL="288000" indent="0" algn="ctr">
              <a:buFontTx/>
              <a:buNone/>
              <a:defRPr>
                <a:solidFill>
                  <a:schemeClr val="bg1"/>
                </a:solidFill>
                <a:latin typeface="+mj-lt"/>
              </a:defRPr>
            </a:lvl3pPr>
            <a:lvl4pPr marL="432000" indent="0" algn="ctr">
              <a:buFontTx/>
              <a:buNone/>
              <a:defRPr>
                <a:solidFill>
                  <a:schemeClr val="bg1"/>
                </a:solidFill>
                <a:latin typeface="+mj-lt"/>
              </a:defRPr>
            </a:lvl4pPr>
            <a:lvl5pPr marL="576000" indent="0" algn="ctr">
              <a:buFontTx/>
              <a:buNone/>
              <a:defRPr>
                <a:solidFill>
                  <a:schemeClr val="bg1"/>
                </a:solidFill>
                <a:latin typeface="+mj-lt"/>
              </a:defRPr>
            </a:lvl5pPr>
          </a:lstStyle>
          <a:p>
            <a:pPr lvl="0"/>
            <a:r>
              <a:rPr lang="da-DK" dirty="0"/>
              <a:t>Klik for at redigere citat</a:t>
            </a:r>
          </a:p>
        </p:txBody>
      </p:sp>
      <p:sp>
        <p:nvSpPr>
          <p:cNvPr id="18" name="Text Placeholder 8">
            <a:extLst>
              <a:ext uri="{FF2B5EF4-FFF2-40B4-BE49-F238E27FC236}">
                <a16:creationId xmlns:a16="http://schemas.microsoft.com/office/drawing/2014/main" id="{95DA3B26-9D31-A1B3-7C40-331FF78CC4BA}"/>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
        <p:nvSpPr>
          <p:cNvPr id="11" name="Text Placeholder 14">
            <a:extLst>
              <a:ext uri="{FF2B5EF4-FFF2-40B4-BE49-F238E27FC236}">
                <a16:creationId xmlns:a16="http://schemas.microsoft.com/office/drawing/2014/main" id="{2CC6346B-0620-33F4-E907-A42B19E1FA6B}"/>
              </a:ext>
            </a:extLst>
          </p:cNvPr>
          <p:cNvSpPr>
            <a:spLocks noGrp="1"/>
          </p:cNvSpPr>
          <p:nvPr>
            <p:ph type="body" sz="quarter" idx="17" hasCustomPrompt="1"/>
          </p:nvPr>
        </p:nvSpPr>
        <p:spPr>
          <a:xfrm>
            <a:off x="1753304" y="1210563"/>
            <a:ext cx="450000" cy="597600"/>
          </a:xfrm>
          <a: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lvl1pPr marL="0" indent="0" algn="ctr">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2714511045"/>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 på billede">
    <p:bg>
      <p:bgPr>
        <a:solidFill>
          <a:schemeClr val="bg1"/>
        </a:solidFill>
        <a:effectLst/>
      </p:bgPr>
    </p:bg>
    <p:spTree>
      <p:nvGrpSpPr>
        <p:cNvPr id="1" name=""/>
        <p:cNvGrpSpPr/>
        <p:nvPr/>
      </p:nvGrpSpPr>
      <p:grpSpPr>
        <a:xfrm>
          <a:off x="0" y="0"/>
          <a:ext cx="0" cy="0"/>
          <a:chOff x="0" y="0"/>
          <a:chExt cx="0" cy="0"/>
        </a:xfrm>
      </p:grpSpPr>
      <p:sp>
        <p:nvSpPr>
          <p:cNvPr id="8" name="Picture Placeholder 11">
            <a:extLst>
              <a:ext uri="{FF2B5EF4-FFF2-40B4-BE49-F238E27FC236}">
                <a16:creationId xmlns:a16="http://schemas.microsoft.com/office/drawing/2014/main" id="{D6A4ABB3-76E6-3899-CF96-955B8445769D}"/>
              </a:ext>
            </a:extLst>
          </p:cNvPr>
          <p:cNvSpPr>
            <a:spLocks noGrp="1"/>
          </p:cNvSpPr>
          <p:nvPr>
            <p:ph type="pic" sz="quarter" idx="18"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Footer Placeholder 5">
            <a:extLst>
              <a:ext uri="{FF2B5EF4-FFF2-40B4-BE49-F238E27FC236}">
                <a16:creationId xmlns:a16="http://schemas.microsoft.com/office/drawing/2014/main" id="{BE5A7907-CE17-543D-9CC2-1058019361A8}"/>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dirty="0" err="1"/>
              <a:t>Klik</a:t>
            </a:r>
            <a:r>
              <a:rPr lang="en-US" dirty="0"/>
              <a:t> for at </a:t>
            </a:r>
            <a:r>
              <a:rPr lang="en-US" dirty="0" err="1"/>
              <a:t>redigere</a:t>
            </a:r>
            <a:r>
              <a:rPr lang="en-US" dirty="0"/>
              <a:t> </a:t>
            </a:r>
            <a:r>
              <a:rPr lang="en-US" dirty="0" err="1"/>
              <a:t>citat</a:t>
            </a:r>
            <a:endParaRPr lang="en-US" dirty="0"/>
          </a:p>
        </p:txBody>
      </p:sp>
      <p:sp>
        <p:nvSpPr>
          <p:cNvPr id="10" name="Text Placeholder 8">
            <a:extLst>
              <a:ext uri="{FF2B5EF4-FFF2-40B4-BE49-F238E27FC236}">
                <a16:creationId xmlns:a16="http://schemas.microsoft.com/office/drawing/2014/main" id="{6332AA9C-F67D-B661-C699-F7C2F41A43DE}"/>
              </a:ext>
            </a:extLst>
          </p:cNvPr>
          <p:cNvSpPr>
            <a:spLocks noGrp="1"/>
          </p:cNvSpPr>
          <p:nvPr>
            <p:ph type="body" sz="quarter" idx="16" hasCustomPrompt="1"/>
          </p:nvPr>
        </p:nvSpPr>
        <p:spPr>
          <a:xfrm>
            <a:off x="451792" y="6553827"/>
            <a:ext cx="486000" cy="75600"/>
          </a:xfrm>
          <a:blipFill>
            <a:blip r:embed="rId4"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en-US" dirty="0"/>
              <a:t>x</a:t>
            </a:r>
            <a:endParaRPr lang="en-GB" dirty="0"/>
          </a:p>
        </p:txBody>
      </p:sp>
      <p:sp>
        <p:nvSpPr>
          <p:cNvPr id="3" name="TextBox 2">
            <a:extLst>
              <a:ext uri="{FF2B5EF4-FFF2-40B4-BE49-F238E27FC236}">
                <a16:creationId xmlns:a16="http://schemas.microsoft.com/office/drawing/2014/main" id="{9141EF39-C691-78DF-AF86-15581B472DD7}"/>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dirty="0" err="1">
                <a:solidFill>
                  <a:schemeClr val="accent2"/>
                </a:solidFill>
              </a:rPr>
              <a:t>Indsæt</a:t>
            </a:r>
            <a:r>
              <a:rPr lang="en-US" sz="1000" dirty="0">
                <a:solidFill>
                  <a:schemeClr val="accent2"/>
                </a:solidFill>
              </a:rPr>
              <a:t> </a:t>
            </a:r>
            <a:r>
              <a:rPr lang="en-US" sz="1000" dirty="0" err="1">
                <a:solidFill>
                  <a:schemeClr val="accent2"/>
                </a:solidFill>
              </a:rPr>
              <a:t>billede</a:t>
            </a:r>
            <a:r>
              <a:rPr lang="en-US" sz="1000" dirty="0">
                <a:solidFill>
                  <a:schemeClr val="accent2"/>
                </a:solidFill>
              </a:rPr>
              <a:t> </a:t>
            </a:r>
            <a:r>
              <a:rPr lang="en-US" sz="1000" dirty="0" err="1">
                <a:solidFill>
                  <a:schemeClr val="accent2"/>
                </a:solidFill>
              </a:rPr>
              <a:t>ved</a:t>
            </a:r>
            <a:r>
              <a:rPr lang="en-US" sz="1000" dirty="0">
                <a:solidFill>
                  <a:schemeClr val="accent2"/>
                </a:solidFill>
              </a:rPr>
              <a:t> at </a:t>
            </a:r>
            <a:r>
              <a:rPr lang="en-US" sz="1000" dirty="0" err="1">
                <a:solidFill>
                  <a:schemeClr val="accent2"/>
                </a:solidFill>
              </a:rPr>
              <a:t>klikke</a:t>
            </a:r>
            <a:r>
              <a:rPr lang="en-US" sz="1000" dirty="0">
                <a:solidFill>
                  <a:schemeClr val="accent2"/>
                </a:solidFill>
              </a:rPr>
              <a:t> </a:t>
            </a:r>
            <a:r>
              <a:rPr lang="en-US" sz="1000" dirty="0" err="1">
                <a:solidFill>
                  <a:schemeClr val="accent2"/>
                </a:solidFill>
              </a:rPr>
              <a:t>på</a:t>
            </a:r>
            <a:r>
              <a:rPr lang="en-US" sz="1000" dirty="0">
                <a:solidFill>
                  <a:schemeClr val="accent2"/>
                </a:solidFill>
              </a:rPr>
              <a:t> det </a:t>
            </a:r>
            <a:r>
              <a:rPr lang="en-US" sz="1000" dirty="0" err="1">
                <a:solidFill>
                  <a:schemeClr val="accent2"/>
                </a:solidFill>
              </a:rPr>
              <a:t>grå</a:t>
            </a:r>
            <a:r>
              <a:rPr lang="en-US" sz="1000" dirty="0">
                <a:solidFill>
                  <a:schemeClr val="accent2"/>
                </a:solidFill>
              </a:rPr>
              <a:t> felt, </a:t>
            </a:r>
            <a:r>
              <a:rPr lang="en-US" sz="1000" dirty="0" err="1">
                <a:solidFill>
                  <a:schemeClr val="accent2"/>
                </a:solidFill>
              </a:rPr>
              <a:t>ikke</a:t>
            </a:r>
            <a:r>
              <a:rPr lang="en-US" sz="1000" dirty="0">
                <a:solidFill>
                  <a:schemeClr val="accent2"/>
                </a:solidFill>
              </a:rPr>
              <a:t> </a:t>
            </a:r>
            <a:r>
              <a:rPr lang="en-US" sz="1000" dirty="0" err="1">
                <a:solidFill>
                  <a:schemeClr val="accent2"/>
                </a:solidFill>
              </a:rPr>
              <a:t>knappen</a:t>
            </a:r>
            <a:r>
              <a:rPr lang="en-US" sz="1000" dirty="0">
                <a:solidFill>
                  <a:schemeClr val="accent2"/>
                </a:solidFill>
              </a:rPr>
              <a:t> i </a:t>
            </a:r>
            <a:r>
              <a:rPr lang="en-US" sz="1000" dirty="0" err="1">
                <a:solidFill>
                  <a:schemeClr val="accent2"/>
                </a:solidFill>
              </a:rPr>
              <a:t>midten</a:t>
            </a:r>
            <a:r>
              <a:rPr lang="en-US" sz="1000" dirty="0">
                <a:solidFill>
                  <a:schemeClr val="accent2"/>
                </a:solidFill>
              </a:rPr>
              <a:t> </a:t>
            </a:r>
            <a:r>
              <a:rPr lang="en-US" sz="1000" dirty="0" err="1">
                <a:solidFill>
                  <a:schemeClr val="accent2"/>
                </a:solidFill>
              </a:rPr>
              <a:t>af</a:t>
            </a:r>
            <a:r>
              <a:rPr lang="en-US" sz="1000" dirty="0">
                <a:solidFill>
                  <a:schemeClr val="accent2"/>
                </a:solidFill>
              </a:rPr>
              <a:t> </a:t>
            </a:r>
            <a:r>
              <a:rPr lang="en-US" sz="1000" dirty="0" err="1">
                <a:solidFill>
                  <a:schemeClr val="accent2"/>
                </a:solidFill>
              </a:rPr>
              <a:t>sliden</a:t>
            </a:r>
            <a:r>
              <a:rPr lang="en-US" sz="1000" dirty="0">
                <a:solidFill>
                  <a:schemeClr val="accent2"/>
                </a:solidFill>
              </a:rPr>
              <a:t>. </a:t>
            </a:r>
            <a:br>
              <a:rPr lang="en-US" sz="1000" dirty="0">
                <a:solidFill>
                  <a:schemeClr val="accent2"/>
                </a:solidFill>
              </a:rPr>
            </a:br>
            <a:r>
              <a:rPr lang="en-US" sz="1000" dirty="0" err="1">
                <a:solidFill>
                  <a:schemeClr val="accent2"/>
                </a:solidFill>
              </a:rPr>
              <a:t>Når</a:t>
            </a:r>
            <a:r>
              <a:rPr lang="en-US" sz="1000" dirty="0">
                <a:solidFill>
                  <a:schemeClr val="accent2"/>
                </a:solidFill>
              </a:rPr>
              <a:t> du </a:t>
            </a:r>
            <a:r>
              <a:rPr lang="en-US" sz="1000" dirty="0" err="1">
                <a:solidFill>
                  <a:schemeClr val="accent2"/>
                </a:solidFill>
              </a:rPr>
              <a:t>har</a:t>
            </a:r>
            <a:r>
              <a:rPr lang="en-US" sz="1000" dirty="0">
                <a:solidFill>
                  <a:schemeClr val="accent2"/>
                </a:solidFill>
              </a:rPr>
              <a:t> </a:t>
            </a:r>
            <a:r>
              <a:rPr lang="en-US" sz="1000" dirty="0" err="1">
                <a:solidFill>
                  <a:schemeClr val="accent2"/>
                </a:solidFill>
              </a:rPr>
              <a:t>markeret</a:t>
            </a:r>
            <a:r>
              <a:rPr lang="en-US" sz="1000" dirty="0">
                <a:solidFill>
                  <a:schemeClr val="accent2"/>
                </a:solidFill>
              </a:rPr>
              <a:t> det </a:t>
            </a:r>
            <a:r>
              <a:rPr lang="en-US" sz="1000" dirty="0" err="1">
                <a:solidFill>
                  <a:schemeClr val="accent2"/>
                </a:solidFill>
              </a:rPr>
              <a:t>grå</a:t>
            </a:r>
            <a:r>
              <a:rPr lang="en-US" sz="1000" dirty="0">
                <a:solidFill>
                  <a:schemeClr val="accent2"/>
                </a:solidFill>
              </a:rPr>
              <a:t> felt, </a:t>
            </a:r>
            <a:r>
              <a:rPr lang="en-US" sz="1000" dirty="0" err="1">
                <a:solidFill>
                  <a:schemeClr val="accent2"/>
                </a:solidFill>
              </a:rPr>
              <a:t>vælger</a:t>
            </a:r>
            <a:r>
              <a:rPr lang="en-US" sz="1000" dirty="0">
                <a:solidFill>
                  <a:schemeClr val="accent2"/>
                </a:solidFill>
              </a:rPr>
              <a:t> du ‘</a:t>
            </a:r>
            <a:r>
              <a:rPr lang="en-US" sz="1000" dirty="0" err="1">
                <a:solidFill>
                  <a:schemeClr val="accent2"/>
                </a:solidFill>
              </a:rPr>
              <a:t>Indsæt</a:t>
            </a:r>
            <a:r>
              <a:rPr lang="en-US" sz="1000" dirty="0">
                <a:solidFill>
                  <a:schemeClr val="accent2"/>
                </a:solidFill>
              </a:rPr>
              <a:t>’ I </a:t>
            </a:r>
            <a:r>
              <a:rPr lang="en-US" sz="1000" dirty="0" err="1">
                <a:solidFill>
                  <a:schemeClr val="accent2"/>
                </a:solidFill>
              </a:rPr>
              <a:t>menuen</a:t>
            </a:r>
            <a:r>
              <a:rPr lang="en-US" sz="1000" dirty="0">
                <a:solidFill>
                  <a:schemeClr val="accent2"/>
                </a:solidFill>
              </a:rPr>
              <a:t> </a:t>
            </a:r>
            <a:r>
              <a:rPr lang="en-US" sz="1000" dirty="0" err="1">
                <a:solidFill>
                  <a:schemeClr val="accent2"/>
                </a:solidFill>
              </a:rPr>
              <a:t>øverst</a:t>
            </a:r>
            <a:r>
              <a:rPr lang="en-US" sz="1000"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dernæst</a:t>
            </a:r>
            <a:r>
              <a:rPr lang="en-US" sz="1000" dirty="0">
                <a:solidFill>
                  <a:schemeClr val="accent2"/>
                </a:solidFill>
              </a:rPr>
              <a:t> ‘</a:t>
            </a:r>
            <a:r>
              <a:rPr lang="en-US" sz="1000" dirty="0" err="1">
                <a:solidFill>
                  <a:schemeClr val="accent2"/>
                </a:solidFill>
              </a:rPr>
              <a:t>Billeder</a:t>
            </a:r>
            <a:r>
              <a:rPr lang="en-US" sz="1000" dirty="0">
                <a:solidFill>
                  <a:schemeClr val="accent2"/>
                </a:solidFill>
              </a:rPr>
              <a:t>’</a:t>
            </a:r>
          </a:p>
        </p:txBody>
      </p:sp>
    </p:spTree>
    <p:extLst>
      <p:ext uri="{BB962C8B-B14F-4D97-AF65-F5344CB8AC3E}">
        <p14:creationId xmlns:p14="http://schemas.microsoft.com/office/powerpoint/2010/main" val="48858143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itat på rød">
    <p:bg>
      <p:bgPr>
        <a:solidFill>
          <a:schemeClr val="accent1"/>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Footer Placeholder 5">
            <a:extLst>
              <a:ext uri="{FF2B5EF4-FFF2-40B4-BE49-F238E27FC236}">
                <a16:creationId xmlns:a16="http://schemas.microsoft.com/office/drawing/2014/main" id="{BE5A7907-CE17-543D-9CC2-1058019361A8}"/>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0" name="Text Placeholder 8">
            <a:extLst>
              <a:ext uri="{FF2B5EF4-FFF2-40B4-BE49-F238E27FC236}">
                <a16:creationId xmlns:a16="http://schemas.microsoft.com/office/drawing/2014/main" id="{FEE36BBC-0331-0D4C-6CD8-2DF154827358}"/>
              </a:ext>
            </a:extLst>
          </p:cNvPr>
          <p:cNvSpPr>
            <a:spLocks noGrp="1"/>
          </p:cNvSpPr>
          <p:nvPr>
            <p:ph type="body" sz="quarter" idx="16" hasCustomPrompt="1"/>
          </p:nvPr>
        </p:nvSpPr>
        <p:spPr>
          <a:xfrm>
            <a:off x="451792" y="6553827"/>
            <a:ext cx="486000" cy="75600"/>
          </a:xfrm>
          <a:blipFill>
            <a:blip r:embed="rId4"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dirty="0" err="1"/>
              <a:t>Klik</a:t>
            </a:r>
            <a:r>
              <a:rPr lang="en-US" dirty="0"/>
              <a:t> for at </a:t>
            </a:r>
            <a:r>
              <a:rPr lang="en-US" dirty="0" err="1"/>
              <a:t>redigere</a:t>
            </a:r>
            <a:r>
              <a:rPr lang="en-US" dirty="0"/>
              <a:t> </a:t>
            </a:r>
            <a:r>
              <a:rPr lang="en-US" dirty="0" err="1"/>
              <a:t>citat</a:t>
            </a:r>
            <a:endParaRPr lang="en-US" dirty="0"/>
          </a:p>
        </p:txBody>
      </p:sp>
    </p:spTree>
    <p:extLst>
      <p:ext uri="{BB962C8B-B14F-4D97-AF65-F5344CB8AC3E}">
        <p14:creationId xmlns:p14="http://schemas.microsoft.com/office/powerpoint/2010/main" val="1471428437"/>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screen-billede med overskrift">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7D641BBC-913A-4539-9B6C-0F98DE02D2A7}"/>
              </a:ext>
            </a:extLst>
          </p:cNvPr>
          <p:cNvSpPr>
            <a:spLocks noGrp="1"/>
          </p:cNvSpPr>
          <p:nvPr>
            <p:ph type="pic" sz="quarter" idx="14"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D75CB25D-2E27-4AA6-8650-6E2C41B36E17}"/>
              </a:ext>
            </a:extLst>
          </p:cNvPr>
          <p:cNvSpPr>
            <a:spLocks noGrp="1"/>
          </p:cNvSpPr>
          <p:nvPr>
            <p:ph type="title" hasCustomPrompt="1"/>
          </p:nvPr>
        </p:nvSpPr>
        <p:spPr/>
        <p:txBody>
          <a:bodyPr/>
          <a:lstStyle>
            <a:lvl1pPr>
              <a:defRPr>
                <a:solidFill>
                  <a:schemeClr val="bg1"/>
                </a:solidFill>
              </a:defRPr>
            </a:lvl1p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4" name="Date Placeholder 4">
            <a:extLst>
              <a:ext uri="{FF2B5EF4-FFF2-40B4-BE49-F238E27FC236}">
                <a16:creationId xmlns:a16="http://schemas.microsoft.com/office/drawing/2014/main" id="{35BBD5C5-260E-A018-2729-7AB86E9ADE99}"/>
              </a:ext>
            </a:extLst>
          </p:cNvPr>
          <p:cNvSpPr>
            <a:spLocks noGrp="1"/>
          </p:cNvSpPr>
          <p:nvPr>
            <p:ph type="dt" sz="half" idx="10"/>
          </p:nvPr>
        </p:nvSpPr>
        <p:spPr>
          <a:xfrm>
            <a:off x="8556812" y="6522575"/>
            <a:ext cx="2743200" cy="144000"/>
          </a:xfrm>
        </p:spPr>
        <p:txBody>
          <a:bodyPr/>
          <a:lstStyle>
            <a:lvl1pPr>
              <a:defRPr>
                <a:solidFill>
                  <a:schemeClr val="bg1"/>
                </a:solidFill>
              </a:defRPr>
            </a:lvl1pPr>
          </a:lstStyle>
          <a:p>
            <a:endParaRPr lang="en-GB"/>
          </a:p>
        </p:txBody>
      </p:sp>
      <p:sp>
        <p:nvSpPr>
          <p:cNvPr id="5" name="Slide Number Placeholder 6">
            <a:extLst>
              <a:ext uri="{FF2B5EF4-FFF2-40B4-BE49-F238E27FC236}">
                <a16:creationId xmlns:a16="http://schemas.microsoft.com/office/drawing/2014/main" id="{CC5598FB-2A2F-88FC-E6FD-4B3BBC147FD2}"/>
              </a:ext>
            </a:extLst>
          </p:cNvPr>
          <p:cNvSpPr>
            <a:spLocks noGrp="1"/>
          </p:cNvSpPr>
          <p:nvPr>
            <p:ph type="sldNum" sz="quarter" idx="12"/>
          </p:nvPr>
        </p:nvSpPr>
        <p:spPr>
          <a:xfrm>
            <a:off x="11389088" y="6522575"/>
            <a:ext cx="360000" cy="144000"/>
          </a:xfrm>
        </p:spPr>
        <p:txBody>
          <a:bodyPr/>
          <a:lstStyle>
            <a:lvl1pPr>
              <a:defRPr>
                <a:solidFill>
                  <a:schemeClr val="bg1"/>
                </a:solidFill>
              </a:defRPr>
            </a:lvl1pPr>
          </a:lstStyle>
          <a:p>
            <a:fld id="{A23C0BB7-6BAB-41B9-B847-BE177CEDBC97}" type="slidenum">
              <a:rPr lang="en-GB" smtClean="0"/>
              <a:pPr/>
              <a:t>‹nr.›</a:t>
            </a:fld>
            <a:endParaRPr lang="en-GB"/>
          </a:p>
        </p:txBody>
      </p:sp>
      <p:sp>
        <p:nvSpPr>
          <p:cNvPr id="7" name="Footer Placeholder 5">
            <a:extLst>
              <a:ext uri="{FF2B5EF4-FFF2-40B4-BE49-F238E27FC236}">
                <a16:creationId xmlns:a16="http://schemas.microsoft.com/office/drawing/2014/main" id="{9AC80B95-6646-6233-5503-0C1FA81A4946}"/>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8" name="Text Placeholder 8">
            <a:extLst>
              <a:ext uri="{FF2B5EF4-FFF2-40B4-BE49-F238E27FC236}">
                <a16:creationId xmlns:a16="http://schemas.microsoft.com/office/drawing/2014/main" id="{62D576A7-C7DD-D39D-97FD-D38EEC4F0433}"/>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en-US" dirty="0"/>
              <a:t>x</a:t>
            </a:r>
            <a:endParaRPr lang="en-GB" dirty="0"/>
          </a:p>
        </p:txBody>
      </p:sp>
    </p:spTree>
    <p:extLst>
      <p:ext uri="{BB962C8B-B14F-4D97-AF65-F5344CB8AC3E}">
        <p14:creationId xmlns:p14="http://schemas.microsoft.com/office/powerpoint/2010/main" val="3917074480"/>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k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9" name="Text Placeholder 7">
            <a:extLst>
              <a:ext uri="{FF2B5EF4-FFF2-40B4-BE49-F238E27FC236}">
                <a16:creationId xmlns:a16="http://schemas.microsoft.com/office/drawing/2014/main" id="{9E2D6E58-B8D7-9355-F6AB-BA86E9F33DE3}"/>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358225669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sli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Tree>
    <p:extLst>
      <p:ext uri="{BB962C8B-B14F-4D97-AF65-F5344CB8AC3E}">
        <p14:creationId xmlns:p14="http://schemas.microsoft.com/office/powerpoint/2010/main" val="81116560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slide med billede – skrå">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6E31057E-58BE-CB7C-9D4B-04AFE25C6224}"/>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dirty="0" err="1"/>
              <a:t>Klik</a:t>
            </a:r>
            <a:r>
              <a:rPr lang="en-US" dirty="0"/>
              <a:t> for at </a:t>
            </a:r>
            <a:r>
              <a:rPr lang="en-US" dirty="0" err="1"/>
              <a:t>redigere</a:t>
            </a:r>
            <a:r>
              <a:rPr lang="en-US" dirty="0"/>
              <a:t> </a:t>
            </a:r>
            <a:br>
              <a:rPr lang="en-US" dirty="0"/>
            </a:br>
            <a:r>
              <a:rPr lang="en-US" dirty="0"/>
              <a:t>Break slide </a:t>
            </a:r>
            <a:r>
              <a:rPr lang="en-US" dirty="0" err="1"/>
              <a:t>titel</a:t>
            </a:r>
            <a:endParaRPr lang="en-GB" dirty="0"/>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tekst</a:t>
            </a:r>
          </a:p>
        </p:txBody>
      </p:sp>
      <p:sp>
        <p:nvSpPr>
          <p:cNvPr id="7" name="TextBox 6">
            <a:extLst>
              <a:ext uri="{FF2B5EF4-FFF2-40B4-BE49-F238E27FC236}">
                <a16:creationId xmlns:a16="http://schemas.microsoft.com/office/drawing/2014/main" id="{F6D9AFBA-7B78-873F-46D4-8DB290C8EC3C}"/>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dirty="0" err="1">
                <a:solidFill>
                  <a:schemeClr val="accent2"/>
                </a:solidFill>
              </a:rPr>
              <a:t>Indsæt</a:t>
            </a:r>
            <a:r>
              <a:rPr lang="en-US" sz="1000" dirty="0">
                <a:solidFill>
                  <a:schemeClr val="accent2"/>
                </a:solidFill>
              </a:rPr>
              <a:t> billed </a:t>
            </a:r>
            <a:r>
              <a:rPr lang="en-US" sz="1000" dirty="0" err="1">
                <a:solidFill>
                  <a:schemeClr val="accent2"/>
                </a:solidFill>
              </a:rPr>
              <a:t>ved</a:t>
            </a:r>
            <a:r>
              <a:rPr lang="en-US" sz="1000" dirty="0">
                <a:solidFill>
                  <a:schemeClr val="accent2"/>
                </a:solidFill>
              </a:rPr>
              <a:t> at </a:t>
            </a:r>
            <a:r>
              <a:rPr lang="en-US" sz="1000" dirty="0" err="1">
                <a:solidFill>
                  <a:schemeClr val="accent2"/>
                </a:solidFill>
              </a:rPr>
              <a:t>klikke</a:t>
            </a:r>
            <a:r>
              <a:rPr lang="en-US" sz="1000" dirty="0">
                <a:solidFill>
                  <a:schemeClr val="accent2"/>
                </a:solidFill>
              </a:rPr>
              <a:t> </a:t>
            </a:r>
            <a:r>
              <a:rPr lang="en-US" sz="1000" dirty="0" err="1">
                <a:solidFill>
                  <a:schemeClr val="accent2"/>
                </a:solidFill>
              </a:rPr>
              <a:t>på</a:t>
            </a:r>
            <a:r>
              <a:rPr lang="en-US" sz="1000" dirty="0">
                <a:solidFill>
                  <a:schemeClr val="accent2"/>
                </a:solidFill>
              </a:rPr>
              <a:t> det </a:t>
            </a:r>
            <a:r>
              <a:rPr lang="en-US" sz="1000" dirty="0" err="1">
                <a:solidFill>
                  <a:schemeClr val="accent2"/>
                </a:solidFill>
              </a:rPr>
              <a:t>grå</a:t>
            </a:r>
            <a:r>
              <a:rPr lang="en-US" sz="1000" dirty="0">
                <a:solidFill>
                  <a:schemeClr val="accent2"/>
                </a:solidFill>
              </a:rPr>
              <a:t> felt. </a:t>
            </a:r>
            <a:br>
              <a:rPr lang="en-US" sz="1000" dirty="0">
                <a:solidFill>
                  <a:schemeClr val="accent2"/>
                </a:solidFill>
              </a:rPr>
            </a:br>
            <a:r>
              <a:rPr lang="en-US" sz="1000" dirty="0" err="1">
                <a:solidFill>
                  <a:schemeClr val="accent2"/>
                </a:solidFill>
              </a:rPr>
              <a:t>Vælge</a:t>
            </a:r>
            <a:r>
              <a:rPr lang="en-US" sz="1000" dirty="0">
                <a:solidFill>
                  <a:schemeClr val="accent2"/>
                </a:solidFill>
              </a:rPr>
              <a:t> </a:t>
            </a:r>
            <a:r>
              <a:rPr lang="en-US" sz="1000" dirty="0" err="1">
                <a:solidFill>
                  <a:schemeClr val="accent2"/>
                </a:solidFill>
              </a:rPr>
              <a:t>menuen</a:t>
            </a:r>
            <a:r>
              <a:rPr lang="en-US" sz="1000" dirty="0">
                <a:solidFill>
                  <a:schemeClr val="accent2"/>
                </a:solidFill>
              </a:rPr>
              <a:t> </a:t>
            </a:r>
            <a:r>
              <a:rPr lang="en-US" sz="1000" dirty="0" err="1">
                <a:solidFill>
                  <a:schemeClr val="accent2"/>
                </a:solidFill>
              </a:rPr>
              <a:t>Indsæt</a:t>
            </a:r>
            <a:r>
              <a:rPr lang="en-US" sz="1000" dirty="0">
                <a:solidFill>
                  <a:schemeClr val="accent2"/>
                </a:solidFill>
              </a:rPr>
              <a:t> &gt; billed </a:t>
            </a:r>
            <a:r>
              <a:rPr lang="en-US" sz="1000" dirty="0" err="1">
                <a:solidFill>
                  <a:schemeClr val="accent2"/>
                </a:solidFill>
              </a:rPr>
              <a:t>og</a:t>
            </a:r>
            <a:r>
              <a:rPr lang="en-US" sz="1000" dirty="0">
                <a:solidFill>
                  <a:schemeClr val="accent2"/>
                </a:solidFill>
              </a:rPr>
              <a:t> browse </a:t>
            </a:r>
            <a:r>
              <a:rPr lang="en-US" sz="1000" dirty="0" err="1">
                <a:solidFill>
                  <a:schemeClr val="accent2"/>
                </a:solidFill>
              </a:rPr>
              <a:t>til</a:t>
            </a:r>
            <a:r>
              <a:rPr lang="en-US" sz="1000" dirty="0">
                <a:solidFill>
                  <a:schemeClr val="accent2"/>
                </a:solidFill>
              </a:rPr>
              <a:t> </a:t>
            </a:r>
            <a:r>
              <a:rPr lang="en-US" sz="1000" dirty="0" err="1">
                <a:solidFill>
                  <a:schemeClr val="accent2"/>
                </a:solidFill>
              </a:rPr>
              <a:t>billedet</a:t>
            </a:r>
            <a:endParaRPr lang="en-US" sz="1000" dirty="0">
              <a:solidFill>
                <a:schemeClr val="accent2"/>
              </a:solidFill>
            </a:endParaRPr>
          </a:p>
        </p:txBody>
      </p:sp>
    </p:spTree>
    <p:extLst>
      <p:ext uri="{BB962C8B-B14F-4D97-AF65-F5344CB8AC3E}">
        <p14:creationId xmlns:p14="http://schemas.microsoft.com/office/powerpoint/2010/main" val="471008512"/>
      </p:ext>
    </p:extLst>
  </p:cSld>
  <p:clrMapOvr>
    <a:masterClrMapping/>
  </p:clrMapOvr>
  <p:extLst>
    <p:ext uri="{DCECCB84-F9BA-43D5-87BE-67443E8EF086}">
      <p15:sldGuideLst xmlns:p15="http://schemas.microsoft.com/office/powerpoint/2012/main">
        <p15:guide id="1" pos="415" userDrawn="1">
          <p15:clr>
            <a:srgbClr val="A4A3A4"/>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slide med billede – lige">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298771D2-C644-71F3-BC75-7DEE755F1174}"/>
              </a:ext>
            </a:extLst>
          </p:cNvPr>
          <p:cNvSpPr>
            <a:spLocks noGrp="1"/>
          </p:cNvSpPr>
          <p:nvPr>
            <p:ph type="pic" sz="quarter" idx="14"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dirty="0" err="1"/>
              <a:t>Klik</a:t>
            </a:r>
            <a:r>
              <a:rPr lang="en-US" dirty="0"/>
              <a:t> for at </a:t>
            </a:r>
            <a:r>
              <a:rPr lang="en-US" dirty="0" err="1"/>
              <a:t>redigere</a:t>
            </a:r>
            <a:r>
              <a:rPr lang="en-US" dirty="0"/>
              <a:t> </a:t>
            </a:r>
            <a:br>
              <a:rPr lang="en-US" dirty="0"/>
            </a:br>
            <a:r>
              <a:rPr lang="en-US" dirty="0"/>
              <a:t>Break slide </a:t>
            </a:r>
            <a:r>
              <a:rPr lang="en-US" dirty="0" err="1"/>
              <a:t>titel</a:t>
            </a:r>
            <a:endParaRPr lang="en-GB" dirty="0"/>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tekst</a:t>
            </a:r>
          </a:p>
        </p:txBody>
      </p:sp>
      <p:sp>
        <p:nvSpPr>
          <p:cNvPr id="6" name="TextBox 5">
            <a:extLst>
              <a:ext uri="{FF2B5EF4-FFF2-40B4-BE49-F238E27FC236}">
                <a16:creationId xmlns:a16="http://schemas.microsoft.com/office/drawing/2014/main" id="{F023A4C3-858D-210B-FC14-092709C2FCBF}"/>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dirty="0" err="1">
                <a:solidFill>
                  <a:schemeClr val="accent2"/>
                </a:solidFill>
              </a:rPr>
              <a:t>Indsæt</a:t>
            </a:r>
            <a:r>
              <a:rPr lang="en-US" sz="1000" dirty="0">
                <a:solidFill>
                  <a:schemeClr val="accent2"/>
                </a:solidFill>
              </a:rPr>
              <a:t> billed </a:t>
            </a:r>
            <a:r>
              <a:rPr lang="en-US" sz="1000" dirty="0" err="1">
                <a:solidFill>
                  <a:schemeClr val="accent2"/>
                </a:solidFill>
              </a:rPr>
              <a:t>ved</a:t>
            </a:r>
            <a:r>
              <a:rPr lang="en-US" sz="1000" dirty="0">
                <a:solidFill>
                  <a:schemeClr val="accent2"/>
                </a:solidFill>
              </a:rPr>
              <a:t> at </a:t>
            </a:r>
            <a:r>
              <a:rPr lang="en-US" sz="1000" dirty="0" err="1">
                <a:solidFill>
                  <a:schemeClr val="accent2"/>
                </a:solidFill>
              </a:rPr>
              <a:t>klikke</a:t>
            </a:r>
            <a:r>
              <a:rPr lang="en-US" sz="1000" dirty="0">
                <a:solidFill>
                  <a:schemeClr val="accent2"/>
                </a:solidFill>
              </a:rPr>
              <a:t> </a:t>
            </a:r>
            <a:r>
              <a:rPr lang="en-US" sz="1000" dirty="0" err="1">
                <a:solidFill>
                  <a:schemeClr val="accent2"/>
                </a:solidFill>
              </a:rPr>
              <a:t>på</a:t>
            </a:r>
            <a:r>
              <a:rPr lang="en-US" sz="1000" dirty="0">
                <a:solidFill>
                  <a:schemeClr val="accent2"/>
                </a:solidFill>
              </a:rPr>
              <a:t> det </a:t>
            </a:r>
            <a:r>
              <a:rPr lang="en-US" sz="1000" dirty="0" err="1">
                <a:solidFill>
                  <a:schemeClr val="accent2"/>
                </a:solidFill>
              </a:rPr>
              <a:t>grå</a:t>
            </a:r>
            <a:r>
              <a:rPr lang="en-US" sz="1000" dirty="0">
                <a:solidFill>
                  <a:schemeClr val="accent2"/>
                </a:solidFill>
              </a:rPr>
              <a:t> felt. </a:t>
            </a:r>
            <a:br>
              <a:rPr lang="en-US" sz="1000" dirty="0">
                <a:solidFill>
                  <a:schemeClr val="accent2"/>
                </a:solidFill>
              </a:rPr>
            </a:br>
            <a:r>
              <a:rPr lang="en-US" sz="1000" dirty="0" err="1">
                <a:solidFill>
                  <a:schemeClr val="accent2"/>
                </a:solidFill>
              </a:rPr>
              <a:t>Vælge</a:t>
            </a:r>
            <a:r>
              <a:rPr lang="en-US" sz="1000" dirty="0">
                <a:solidFill>
                  <a:schemeClr val="accent2"/>
                </a:solidFill>
              </a:rPr>
              <a:t> </a:t>
            </a:r>
            <a:r>
              <a:rPr lang="en-US" sz="1000" dirty="0" err="1">
                <a:solidFill>
                  <a:schemeClr val="accent2"/>
                </a:solidFill>
              </a:rPr>
              <a:t>menuen</a:t>
            </a:r>
            <a:r>
              <a:rPr lang="en-US" sz="1000" dirty="0">
                <a:solidFill>
                  <a:schemeClr val="accent2"/>
                </a:solidFill>
              </a:rPr>
              <a:t> </a:t>
            </a:r>
            <a:r>
              <a:rPr lang="en-US" sz="1000" dirty="0" err="1">
                <a:solidFill>
                  <a:schemeClr val="accent2"/>
                </a:solidFill>
              </a:rPr>
              <a:t>Indsæt</a:t>
            </a:r>
            <a:r>
              <a:rPr lang="en-US" sz="1000" dirty="0">
                <a:solidFill>
                  <a:schemeClr val="accent2"/>
                </a:solidFill>
              </a:rPr>
              <a:t> &gt; billed </a:t>
            </a:r>
            <a:r>
              <a:rPr lang="en-US" sz="1000" dirty="0" err="1">
                <a:solidFill>
                  <a:schemeClr val="accent2"/>
                </a:solidFill>
              </a:rPr>
              <a:t>og</a:t>
            </a:r>
            <a:r>
              <a:rPr lang="en-US" sz="1000" dirty="0">
                <a:solidFill>
                  <a:schemeClr val="accent2"/>
                </a:solidFill>
              </a:rPr>
              <a:t> browse </a:t>
            </a:r>
            <a:r>
              <a:rPr lang="en-US" sz="1000" dirty="0" err="1">
                <a:solidFill>
                  <a:schemeClr val="accent2"/>
                </a:solidFill>
              </a:rPr>
              <a:t>til</a:t>
            </a:r>
            <a:r>
              <a:rPr lang="en-US" sz="1000" dirty="0">
                <a:solidFill>
                  <a:schemeClr val="accent2"/>
                </a:solidFill>
              </a:rPr>
              <a:t> </a:t>
            </a:r>
            <a:r>
              <a:rPr lang="en-US" sz="1000" dirty="0" err="1">
                <a:solidFill>
                  <a:schemeClr val="accent2"/>
                </a:solidFill>
              </a:rPr>
              <a:t>billedet</a:t>
            </a:r>
            <a:endParaRPr lang="en-US" sz="1000" dirty="0">
              <a:solidFill>
                <a:schemeClr val="accent2"/>
              </a:solidFill>
            </a:endParaRPr>
          </a:p>
        </p:txBody>
      </p:sp>
    </p:spTree>
    <p:extLst>
      <p:ext uri="{BB962C8B-B14F-4D97-AF65-F5344CB8AC3E}">
        <p14:creationId xmlns:p14="http://schemas.microsoft.com/office/powerpoint/2010/main" val="3688171396"/>
      </p:ext>
    </p:extLst>
  </p:cSld>
  <p:clrMapOvr>
    <a:masterClrMapping/>
  </p:clrMapOvr>
  <p:extLst>
    <p:ext uri="{DCECCB84-F9BA-43D5-87BE-67443E8EF086}">
      <p15:sldGuideLst xmlns:p15="http://schemas.microsoft.com/office/powerpoint/2012/main">
        <p15:guide id="1" pos="415" userDrawn="1">
          <p15:clr>
            <a:srgbClr val="A4A3A4"/>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reakslide - farve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A7ADDD-2244-F02A-CFFD-05585491F684}"/>
              </a:ext>
            </a:extLst>
          </p:cNvPr>
          <p:cNvSpPr>
            <a:spLocks noGrp="1"/>
          </p:cNvSpPr>
          <p:nvPr>
            <p:ph type="body" sz="quarter" idx="10" hasCustomPrompt="1"/>
          </p:nvPr>
        </p:nvSpPr>
        <p:spPr>
          <a:xfrm>
            <a:off x="-4333" y="-4335"/>
            <a:ext cx="12201604" cy="686016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307689 h 6858000"/>
              <a:gd name="connsiteX5" fmla="*/ 0 w 12192000"/>
              <a:gd name="connsiteY5" fmla="*/ 0 h 6858000"/>
              <a:gd name="connsiteX0" fmla="*/ 0 w 12192000"/>
              <a:gd name="connsiteY0" fmla="*/ 4334 h 6862334"/>
              <a:gd name="connsiteX1" fmla="*/ 6067109 w 12192000"/>
              <a:gd name="connsiteY1" fmla="*/ 0 h 6862334"/>
              <a:gd name="connsiteX2" fmla="*/ 12192000 w 12192000"/>
              <a:gd name="connsiteY2" fmla="*/ 4334 h 6862334"/>
              <a:gd name="connsiteX3" fmla="*/ 12192000 w 12192000"/>
              <a:gd name="connsiteY3" fmla="*/ 6862334 h 6862334"/>
              <a:gd name="connsiteX4" fmla="*/ 0 w 12192000"/>
              <a:gd name="connsiteY4" fmla="*/ 6862334 h 6862334"/>
              <a:gd name="connsiteX5" fmla="*/ 0 w 12192000"/>
              <a:gd name="connsiteY5" fmla="*/ 312023 h 6862334"/>
              <a:gd name="connsiteX6" fmla="*/ 0 w 12192000"/>
              <a:gd name="connsiteY6" fmla="*/ 4334 h 6862334"/>
              <a:gd name="connsiteX0" fmla="*/ 0 w 12192000"/>
              <a:gd name="connsiteY0" fmla="*/ 312023 h 6862334"/>
              <a:gd name="connsiteX1" fmla="*/ 6067109 w 12192000"/>
              <a:gd name="connsiteY1" fmla="*/ 0 h 6862334"/>
              <a:gd name="connsiteX2" fmla="*/ 12192000 w 12192000"/>
              <a:gd name="connsiteY2" fmla="*/ 4334 h 6862334"/>
              <a:gd name="connsiteX3" fmla="*/ 12192000 w 12192000"/>
              <a:gd name="connsiteY3" fmla="*/ 6862334 h 6862334"/>
              <a:gd name="connsiteX4" fmla="*/ 0 w 12192000"/>
              <a:gd name="connsiteY4" fmla="*/ 6862334 h 6862334"/>
              <a:gd name="connsiteX5" fmla="*/ 0 w 12192000"/>
              <a:gd name="connsiteY5" fmla="*/ 312023 h 6862334"/>
              <a:gd name="connsiteX0" fmla="*/ 0 w 12192000"/>
              <a:gd name="connsiteY0" fmla="*/ 312023 h 6862334"/>
              <a:gd name="connsiteX1" fmla="*/ 6067109 w 12192000"/>
              <a:gd name="connsiteY1" fmla="*/ 0 h 6862334"/>
              <a:gd name="connsiteX2" fmla="*/ 12025877 w 12192000"/>
              <a:gd name="connsiteY2" fmla="*/ 0 h 6862334"/>
              <a:gd name="connsiteX3" fmla="*/ 12192000 w 12192000"/>
              <a:gd name="connsiteY3" fmla="*/ 4334 h 6862334"/>
              <a:gd name="connsiteX4" fmla="*/ 12192000 w 12192000"/>
              <a:gd name="connsiteY4" fmla="*/ 6862334 h 6862334"/>
              <a:gd name="connsiteX5" fmla="*/ 0 w 12192000"/>
              <a:gd name="connsiteY5" fmla="*/ 6862334 h 6862334"/>
              <a:gd name="connsiteX6" fmla="*/ 0 w 12192000"/>
              <a:gd name="connsiteY6"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2000 w 12194889"/>
              <a:gd name="connsiteY3" fmla="*/ 4334 h 6862334"/>
              <a:gd name="connsiteX4" fmla="*/ 12194889 w 12194889"/>
              <a:gd name="connsiteY4" fmla="*/ 3202567 h 6862334"/>
              <a:gd name="connsiteX5" fmla="*/ 12192000 w 12194889"/>
              <a:gd name="connsiteY5" fmla="*/ 6862334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2000 w 12194889"/>
              <a:gd name="connsiteY4" fmla="*/ 6862334 h 6862334"/>
              <a:gd name="connsiteX5" fmla="*/ 0 w 12194889"/>
              <a:gd name="connsiteY5" fmla="*/ 6862334 h 6862334"/>
              <a:gd name="connsiteX6" fmla="*/ 0 w 12194889"/>
              <a:gd name="connsiteY6"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12192000 w 12194889"/>
              <a:gd name="connsiteY5" fmla="*/ 6862334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12192000 w 12194889"/>
              <a:gd name="connsiteY5" fmla="*/ 6862334 h 6862334"/>
              <a:gd name="connsiteX6" fmla="*/ 6270791 w 12194889"/>
              <a:gd name="connsiteY6" fmla="*/ 6860167 h 6862334"/>
              <a:gd name="connsiteX7" fmla="*/ 0 w 12194889"/>
              <a:gd name="connsiteY7" fmla="*/ 6862334 h 6862334"/>
              <a:gd name="connsiteX8" fmla="*/ 0 w 12194889"/>
              <a:gd name="connsiteY8" fmla="*/ 312023 h 6862334"/>
              <a:gd name="connsiteX0" fmla="*/ 0 w 12194889"/>
              <a:gd name="connsiteY0" fmla="*/ 312023 h 6918462"/>
              <a:gd name="connsiteX1" fmla="*/ 6067109 w 12194889"/>
              <a:gd name="connsiteY1" fmla="*/ 0 h 6918462"/>
              <a:gd name="connsiteX2" fmla="*/ 12025877 w 12194889"/>
              <a:gd name="connsiteY2" fmla="*/ 0 h 6918462"/>
              <a:gd name="connsiteX3" fmla="*/ 12194889 w 12194889"/>
              <a:gd name="connsiteY3" fmla="*/ 3202567 h 6918462"/>
              <a:gd name="connsiteX4" fmla="*/ 12190555 w 12194889"/>
              <a:gd name="connsiteY4" fmla="*/ 6556812 h 6918462"/>
              <a:gd name="connsiteX5" fmla="*/ 6270791 w 12194889"/>
              <a:gd name="connsiteY5" fmla="*/ 6860167 h 6918462"/>
              <a:gd name="connsiteX6" fmla="*/ 0 w 12194889"/>
              <a:gd name="connsiteY6" fmla="*/ 6862334 h 6918462"/>
              <a:gd name="connsiteX7" fmla="*/ 0 w 12194889"/>
              <a:gd name="connsiteY7" fmla="*/ 312023 h 6918462"/>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169012 w 12194889"/>
              <a:gd name="connsiteY6" fmla="*/ 6855834 h 6862334"/>
              <a:gd name="connsiteX7" fmla="*/ 0 w 12194889"/>
              <a:gd name="connsiteY7" fmla="*/ 6862334 h 6862334"/>
              <a:gd name="connsiteX8" fmla="*/ 0 w 12194889"/>
              <a:gd name="connsiteY8" fmla="*/ 312023 h 6862334"/>
              <a:gd name="connsiteX0" fmla="*/ 4334 w 12199223"/>
              <a:gd name="connsiteY0" fmla="*/ 312023 h 6862334"/>
              <a:gd name="connsiteX1" fmla="*/ 6071443 w 12199223"/>
              <a:gd name="connsiteY1" fmla="*/ 0 h 6862334"/>
              <a:gd name="connsiteX2" fmla="*/ 12030211 w 12199223"/>
              <a:gd name="connsiteY2" fmla="*/ 0 h 6862334"/>
              <a:gd name="connsiteX3" fmla="*/ 12199223 w 12199223"/>
              <a:gd name="connsiteY3" fmla="*/ 3202567 h 6862334"/>
              <a:gd name="connsiteX4" fmla="*/ 12194889 w 12199223"/>
              <a:gd name="connsiteY4" fmla="*/ 6556812 h 6862334"/>
              <a:gd name="connsiteX5" fmla="*/ 6275125 w 12199223"/>
              <a:gd name="connsiteY5" fmla="*/ 6860167 h 6862334"/>
              <a:gd name="connsiteX6" fmla="*/ 173346 w 12199223"/>
              <a:gd name="connsiteY6" fmla="*/ 6855834 h 6862334"/>
              <a:gd name="connsiteX7" fmla="*/ 4334 w 12199223"/>
              <a:gd name="connsiteY7" fmla="*/ 6862334 h 6862334"/>
              <a:gd name="connsiteX8" fmla="*/ 0 w 12199223"/>
              <a:gd name="connsiteY8" fmla="*/ 3540592 h 6862334"/>
              <a:gd name="connsiteX9" fmla="*/ 4334 w 12199223"/>
              <a:gd name="connsiteY9" fmla="*/ 312023 h 6862334"/>
              <a:gd name="connsiteX0" fmla="*/ 4334 w 12199223"/>
              <a:gd name="connsiteY0" fmla="*/ 312023 h 6860167"/>
              <a:gd name="connsiteX1" fmla="*/ 6071443 w 12199223"/>
              <a:gd name="connsiteY1" fmla="*/ 0 h 6860167"/>
              <a:gd name="connsiteX2" fmla="*/ 12030211 w 12199223"/>
              <a:gd name="connsiteY2" fmla="*/ 0 h 6860167"/>
              <a:gd name="connsiteX3" fmla="*/ 12199223 w 12199223"/>
              <a:gd name="connsiteY3" fmla="*/ 3202567 h 6860167"/>
              <a:gd name="connsiteX4" fmla="*/ 12194889 w 12199223"/>
              <a:gd name="connsiteY4" fmla="*/ 6556812 h 6860167"/>
              <a:gd name="connsiteX5" fmla="*/ 6275125 w 12199223"/>
              <a:gd name="connsiteY5" fmla="*/ 6860167 h 6860167"/>
              <a:gd name="connsiteX6" fmla="*/ 173346 w 12199223"/>
              <a:gd name="connsiteY6" fmla="*/ 6855834 h 6860167"/>
              <a:gd name="connsiteX7" fmla="*/ 0 w 12199223"/>
              <a:gd name="connsiteY7" fmla="*/ 3540592 h 6860167"/>
              <a:gd name="connsiteX8" fmla="*/ 4334 w 12199223"/>
              <a:gd name="connsiteY8" fmla="*/ 312023 h 6860167"/>
              <a:gd name="connsiteX0" fmla="*/ 4334 w 12199223"/>
              <a:gd name="connsiteY0" fmla="*/ 312023 h 6860167"/>
              <a:gd name="connsiteX1" fmla="*/ 6071443 w 12199223"/>
              <a:gd name="connsiteY1" fmla="*/ 0 h 6860167"/>
              <a:gd name="connsiteX2" fmla="*/ 12030211 w 12199223"/>
              <a:gd name="connsiteY2" fmla="*/ 0 h 6860167"/>
              <a:gd name="connsiteX3" fmla="*/ 12199223 w 12199223"/>
              <a:gd name="connsiteY3" fmla="*/ 3202567 h 6860167"/>
              <a:gd name="connsiteX4" fmla="*/ 12197270 w 12199223"/>
              <a:gd name="connsiteY4" fmla="*/ 6556812 h 6860167"/>
              <a:gd name="connsiteX5" fmla="*/ 6275125 w 12199223"/>
              <a:gd name="connsiteY5" fmla="*/ 6860167 h 6860167"/>
              <a:gd name="connsiteX6" fmla="*/ 173346 w 12199223"/>
              <a:gd name="connsiteY6" fmla="*/ 6855834 h 6860167"/>
              <a:gd name="connsiteX7" fmla="*/ 0 w 12199223"/>
              <a:gd name="connsiteY7" fmla="*/ 3540592 h 6860167"/>
              <a:gd name="connsiteX8" fmla="*/ 4334 w 12199223"/>
              <a:gd name="connsiteY8" fmla="*/ 312023 h 6860167"/>
              <a:gd name="connsiteX0" fmla="*/ 4334 w 12201604"/>
              <a:gd name="connsiteY0" fmla="*/ 312023 h 6860167"/>
              <a:gd name="connsiteX1" fmla="*/ 6071443 w 12201604"/>
              <a:gd name="connsiteY1" fmla="*/ 0 h 6860167"/>
              <a:gd name="connsiteX2" fmla="*/ 12030211 w 12201604"/>
              <a:gd name="connsiteY2" fmla="*/ 0 h 6860167"/>
              <a:gd name="connsiteX3" fmla="*/ 12201604 w 12201604"/>
              <a:gd name="connsiteY3" fmla="*/ 3202567 h 6860167"/>
              <a:gd name="connsiteX4" fmla="*/ 12197270 w 12201604"/>
              <a:gd name="connsiteY4" fmla="*/ 6556812 h 6860167"/>
              <a:gd name="connsiteX5" fmla="*/ 6275125 w 12201604"/>
              <a:gd name="connsiteY5" fmla="*/ 6860167 h 6860167"/>
              <a:gd name="connsiteX6" fmla="*/ 173346 w 12201604"/>
              <a:gd name="connsiteY6" fmla="*/ 6855834 h 6860167"/>
              <a:gd name="connsiteX7" fmla="*/ 0 w 12201604"/>
              <a:gd name="connsiteY7" fmla="*/ 3540592 h 6860167"/>
              <a:gd name="connsiteX8" fmla="*/ 4334 w 12201604"/>
              <a:gd name="connsiteY8" fmla="*/ 312023 h 686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1604" h="6860167">
                <a:moveTo>
                  <a:pt x="4334" y="312023"/>
                </a:moveTo>
                <a:lnTo>
                  <a:pt x="6071443" y="0"/>
                </a:lnTo>
                <a:lnTo>
                  <a:pt x="12030211" y="0"/>
                </a:lnTo>
                <a:lnTo>
                  <a:pt x="12201604" y="3202567"/>
                </a:lnTo>
                <a:cubicBezTo>
                  <a:pt x="12200159" y="4320649"/>
                  <a:pt x="12198715" y="5438730"/>
                  <a:pt x="12197270" y="6556812"/>
                </a:cubicBezTo>
                <a:cubicBezTo>
                  <a:pt x="7283634" y="6811053"/>
                  <a:pt x="11864810" y="6579563"/>
                  <a:pt x="6275125" y="6860167"/>
                </a:cubicBezTo>
                <a:lnTo>
                  <a:pt x="173346" y="6855834"/>
                </a:lnTo>
                <a:lnTo>
                  <a:pt x="0" y="3540592"/>
                </a:lnTo>
                <a:cubicBezTo>
                  <a:pt x="1445" y="2464402"/>
                  <a:pt x="2889" y="1388213"/>
                  <a:pt x="4334" y="312023"/>
                </a:cubicBezTo>
                <a:close/>
              </a:path>
            </a:pathLst>
          </a:custGeo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dirty="0" err="1"/>
              <a:t>Klik</a:t>
            </a:r>
            <a:r>
              <a:rPr lang="en-US" dirty="0"/>
              <a:t> for at </a:t>
            </a:r>
            <a:r>
              <a:rPr lang="en-US" dirty="0" err="1"/>
              <a:t>redigere</a:t>
            </a:r>
            <a:r>
              <a:rPr lang="en-US" dirty="0"/>
              <a:t> </a:t>
            </a:r>
            <a:br>
              <a:rPr lang="en-US" dirty="0"/>
            </a:br>
            <a:r>
              <a:rPr lang="en-US" dirty="0"/>
              <a:t>Break slide </a:t>
            </a:r>
            <a:r>
              <a:rPr lang="en-US" dirty="0" err="1"/>
              <a:t>titel</a:t>
            </a:r>
            <a:endParaRPr lang="en-GB" dirty="0"/>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tekst</a:t>
            </a:r>
          </a:p>
        </p:txBody>
      </p:sp>
    </p:spTree>
    <p:extLst>
      <p:ext uri="{BB962C8B-B14F-4D97-AF65-F5344CB8AC3E}">
        <p14:creationId xmlns:p14="http://schemas.microsoft.com/office/powerpoint/2010/main" val="49297103"/>
      </p:ext>
    </p:extLst>
  </p:cSld>
  <p:clrMapOvr>
    <a:masterClrMapping/>
  </p:clrMapOvr>
  <p:extLst>
    <p:ext uri="{DCECCB84-F9BA-43D5-87BE-67443E8EF086}">
      <p15:sldGuideLst xmlns:p15="http://schemas.microsoft.com/office/powerpoint/2012/main">
        <p15:guide id="1" pos="415" userDrawn="1">
          <p15:clr>
            <a:srgbClr val="A4A3A4"/>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dirty="0" err="1"/>
              <a:t>Indsæt</a:t>
            </a:r>
            <a:r>
              <a:rPr lang="en-GB" dirty="0"/>
              <a:t> </a:t>
            </a:r>
            <a:r>
              <a:rPr lang="en-GB" dirty="0" err="1"/>
              <a:t>billede</a:t>
            </a:r>
            <a:endParaRPr lang="en-GB" dirty="0"/>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1" name="Text Placeholder 14">
            <a:extLst>
              <a:ext uri="{FF2B5EF4-FFF2-40B4-BE49-F238E27FC236}">
                <a16:creationId xmlns:a16="http://schemas.microsoft.com/office/drawing/2014/main" id="{94AD7E06-A213-57ED-A406-D9F75C4BB96F}"/>
              </a:ext>
            </a:extLst>
          </p:cNvPr>
          <p:cNvSpPr>
            <a:spLocks noGrp="1"/>
          </p:cNvSpPr>
          <p:nvPr>
            <p:ph type="body" sz="quarter" idx="15" hasCustomPrompt="1"/>
          </p:nvPr>
        </p:nvSpPr>
        <p:spPr>
          <a:xfrm>
            <a:off x="658813" y="5306955"/>
            <a:ext cx="2167464" cy="1001769"/>
          </a:xfrm>
          <a:blipFill>
            <a:blip r:embed="rId6"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4013569588"/>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C826DC-A3B6-4035-9504-2DD4FF4CE680}"/>
              </a:ext>
            </a:extLst>
          </p:cNvPr>
          <p:cNvSpPr/>
          <p:nvPr userDrawn="1"/>
        </p:nvSpPr>
        <p:spPr>
          <a:xfrm rot="-180000">
            <a:off x="114378" y="4369712"/>
            <a:ext cx="12192015" cy="2484083"/>
          </a:xfrm>
          <a:custGeom>
            <a:avLst/>
            <a:gdLst>
              <a:gd name="connsiteX0" fmla="*/ 0 w 12192000"/>
              <a:gd name="connsiteY0" fmla="*/ 0 h 2485291"/>
              <a:gd name="connsiteX1" fmla="*/ 12192000 w 12192000"/>
              <a:gd name="connsiteY1" fmla="*/ 0 h 2485291"/>
              <a:gd name="connsiteX2" fmla="*/ 12192000 w 12192000"/>
              <a:gd name="connsiteY2" fmla="*/ 2485291 h 2485291"/>
              <a:gd name="connsiteX3" fmla="*/ 0 w 12192000"/>
              <a:gd name="connsiteY3" fmla="*/ 2485291 h 2485291"/>
              <a:gd name="connsiteX4" fmla="*/ 0 w 12192000"/>
              <a:gd name="connsiteY4"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15 w 12192015"/>
              <a:gd name="connsiteY3" fmla="*/ 2485291 h 2485291"/>
              <a:gd name="connsiteX4" fmla="*/ 0 w 12192015"/>
              <a:gd name="connsiteY4" fmla="*/ 2172904 h 2485291"/>
              <a:gd name="connsiteX5" fmla="*/ 15 w 12192015"/>
              <a:gd name="connsiteY5"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5983138 w 12192015"/>
              <a:gd name="connsiteY3" fmla="*/ 2484083 h 2485291"/>
              <a:gd name="connsiteX4" fmla="*/ 15 w 12192015"/>
              <a:gd name="connsiteY4" fmla="*/ 2485291 h 2485291"/>
              <a:gd name="connsiteX5" fmla="*/ 0 w 12192015"/>
              <a:gd name="connsiteY5" fmla="*/ 2172904 h 2485291"/>
              <a:gd name="connsiteX6" fmla="*/ 15 w 12192015"/>
              <a:gd name="connsiteY6"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5983138 w 12192015"/>
              <a:gd name="connsiteY3" fmla="*/ 2484083 h 2485291"/>
              <a:gd name="connsiteX4" fmla="*/ 0 w 12192015"/>
              <a:gd name="connsiteY4" fmla="*/ 2172904 h 2485291"/>
              <a:gd name="connsiteX5" fmla="*/ 15 w 12192015"/>
              <a:gd name="connsiteY5"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12023278 w 12192015"/>
              <a:gd name="connsiteY3" fmla="*/ 2481109 h 2485291"/>
              <a:gd name="connsiteX4" fmla="*/ 5983138 w 12192015"/>
              <a:gd name="connsiteY4" fmla="*/ 2484083 h 2485291"/>
              <a:gd name="connsiteX5" fmla="*/ 0 w 12192015"/>
              <a:gd name="connsiteY5" fmla="*/ 2172904 h 2485291"/>
              <a:gd name="connsiteX6" fmla="*/ 15 w 12192015"/>
              <a:gd name="connsiteY6" fmla="*/ 0 h 2485291"/>
              <a:gd name="connsiteX0" fmla="*/ 15 w 12192015"/>
              <a:gd name="connsiteY0" fmla="*/ 0 h 2484083"/>
              <a:gd name="connsiteX1" fmla="*/ 12192015 w 12192015"/>
              <a:gd name="connsiteY1" fmla="*/ 0 h 2484083"/>
              <a:gd name="connsiteX2" fmla="*/ 12023278 w 12192015"/>
              <a:gd name="connsiteY2" fmla="*/ 2481109 h 2484083"/>
              <a:gd name="connsiteX3" fmla="*/ 5983138 w 12192015"/>
              <a:gd name="connsiteY3" fmla="*/ 2484083 h 2484083"/>
              <a:gd name="connsiteX4" fmla="*/ 0 w 12192015"/>
              <a:gd name="connsiteY4" fmla="*/ 2172904 h 2484083"/>
              <a:gd name="connsiteX5" fmla="*/ 15 w 12192015"/>
              <a:gd name="connsiteY5" fmla="*/ 0 h 248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15" h="2484083">
                <a:moveTo>
                  <a:pt x="15" y="0"/>
                </a:moveTo>
                <a:lnTo>
                  <a:pt x="12192015" y="0"/>
                </a:lnTo>
                <a:lnTo>
                  <a:pt x="12023278" y="2481109"/>
                </a:lnTo>
                <a:lnTo>
                  <a:pt x="5983138" y="2484083"/>
                </a:lnTo>
                <a:lnTo>
                  <a:pt x="0" y="2172904"/>
                </a:lnTo>
                <a:cubicBezTo>
                  <a:pt x="5" y="1448603"/>
                  <a:pt x="10" y="724301"/>
                  <a:pt x="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10" name="Picture Placeholder 11">
            <a:extLst>
              <a:ext uri="{FF2B5EF4-FFF2-40B4-BE49-F238E27FC236}">
                <a16:creationId xmlns:a16="http://schemas.microsoft.com/office/drawing/2014/main" id="{668A2BB3-89DD-FEAB-DF69-76FBC9D4812B}"/>
              </a:ext>
            </a:extLst>
          </p:cNvPr>
          <p:cNvSpPr>
            <a:spLocks noGrp="1"/>
          </p:cNvSpPr>
          <p:nvPr>
            <p:ph type="pic" sz="quarter" idx="14" hasCustomPrompt="1"/>
          </p:nvPr>
        </p:nvSpPr>
        <p:spPr>
          <a:xfrm rot="-180000">
            <a:off x="-69846" y="-652"/>
            <a:ext cx="12199826" cy="4380004"/>
          </a:xfrm>
          <a:custGeom>
            <a:avLst/>
            <a:gdLst>
              <a:gd name="connsiteX0" fmla="*/ 0 w 12192000"/>
              <a:gd name="connsiteY0" fmla="*/ 0 h 4377600"/>
              <a:gd name="connsiteX1" fmla="*/ 12192000 w 12192000"/>
              <a:gd name="connsiteY1" fmla="*/ 0 h 4377600"/>
              <a:gd name="connsiteX2" fmla="*/ 12192000 w 12192000"/>
              <a:gd name="connsiteY2" fmla="*/ 4377600 h 4377600"/>
              <a:gd name="connsiteX3" fmla="*/ 0 w 12192000"/>
              <a:gd name="connsiteY3" fmla="*/ 4377600 h 4377600"/>
              <a:gd name="connsiteX4" fmla="*/ 0 w 12192000"/>
              <a:gd name="connsiteY4" fmla="*/ 0 h 4377600"/>
              <a:gd name="connsiteX0" fmla="*/ 0 w 12192000"/>
              <a:gd name="connsiteY0" fmla="*/ 2404 h 4380004"/>
              <a:gd name="connsiteX1" fmla="*/ 6139914 w 12192000"/>
              <a:gd name="connsiteY1" fmla="*/ 0 h 4380004"/>
              <a:gd name="connsiteX2" fmla="*/ 12192000 w 12192000"/>
              <a:gd name="connsiteY2" fmla="*/ 2404 h 4380004"/>
              <a:gd name="connsiteX3" fmla="*/ 12192000 w 12192000"/>
              <a:gd name="connsiteY3" fmla="*/ 4380004 h 4380004"/>
              <a:gd name="connsiteX4" fmla="*/ 0 w 12192000"/>
              <a:gd name="connsiteY4" fmla="*/ 4380004 h 4380004"/>
              <a:gd name="connsiteX5" fmla="*/ 0 w 12192000"/>
              <a:gd name="connsiteY5" fmla="*/ 2404 h 4380004"/>
              <a:gd name="connsiteX0" fmla="*/ 0 w 12194948"/>
              <a:gd name="connsiteY0" fmla="*/ 2404 h 4380004"/>
              <a:gd name="connsiteX1" fmla="*/ 6139914 w 12194948"/>
              <a:gd name="connsiteY1" fmla="*/ 0 h 4380004"/>
              <a:gd name="connsiteX2" fmla="*/ 12194948 w 12194948"/>
              <a:gd name="connsiteY2" fmla="*/ 310161 h 4380004"/>
              <a:gd name="connsiteX3" fmla="*/ 12192000 w 12194948"/>
              <a:gd name="connsiteY3" fmla="*/ 4380004 h 4380004"/>
              <a:gd name="connsiteX4" fmla="*/ 0 w 12194948"/>
              <a:gd name="connsiteY4" fmla="*/ 4380004 h 4380004"/>
              <a:gd name="connsiteX5" fmla="*/ 0 w 12194948"/>
              <a:gd name="connsiteY5" fmla="*/ 2404 h 4380004"/>
              <a:gd name="connsiteX0" fmla="*/ 4878 w 12199826"/>
              <a:gd name="connsiteY0" fmla="*/ 2404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4878 w 12199826"/>
              <a:gd name="connsiteY6" fmla="*/ 2404 h 4380004"/>
              <a:gd name="connsiteX0" fmla="*/ 181348 w 12199826"/>
              <a:gd name="connsiteY0" fmla="*/ 2114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81348 w 12199826"/>
              <a:gd name="connsiteY6" fmla="*/ 2114 h 4380004"/>
              <a:gd name="connsiteX0" fmla="*/ 178970 w 12199826"/>
              <a:gd name="connsiteY0" fmla="*/ 198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8970 w 12199826"/>
              <a:gd name="connsiteY6" fmla="*/ 1989 h 4380004"/>
              <a:gd name="connsiteX0" fmla="*/ 178970 w 12199826"/>
              <a:gd name="connsiteY0" fmla="*/ 198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8970 w 12199826"/>
              <a:gd name="connsiteY6" fmla="*/ 1989 h 4380004"/>
              <a:gd name="connsiteX0" fmla="*/ 174214 w 12199826"/>
              <a:gd name="connsiteY0" fmla="*/ 173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4214 w 12199826"/>
              <a:gd name="connsiteY6" fmla="*/ 1739 h 438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9826" h="4380004">
                <a:moveTo>
                  <a:pt x="174214" y="1739"/>
                </a:moveTo>
                <a:lnTo>
                  <a:pt x="6144792" y="0"/>
                </a:lnTo>
                <a:lnTo>
                  <a:pt x="12199826" y="310161"/>
                </a:lnTo>
                <a:cubicBezTo>
                  <a:pt x="12198843" y="1666775"/>
                  <a:pt x="12197861" y="3023390"/>
                  <a:pt x="12196878" y="4380004"/>
                </a:cubicBezTo>
                <a:lnTo>
                  <a:pt x="4878" y="4380004"/>
                </a:lnTo>
                <a:lnTo>
                  <a:pt x="0" y="3273818"/>
                </a:lnTo>
                <a:lnTo>
                  <a:pt x="174214" y="1739"/>
                </a:lnTo>
                <a:close/>
              </a:path>
            </a:pathLst>
          </a:custGeom>
          <a:solidFill>
            <a:srgbClr val="D9D9D9"/>
          </a:solidFill>
        </p:spPr>
        <p:txBody>
          <a:bodyPr tIns="108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4352175"/>
            <a:ext cx="8244000" cy="1581664"/>
          </a:xfrm>
        </p:spPr>
        <p:txBody>
          <a:bodyPr anchor="t" anchorCtr="0"/>
          <a:lstStyle>
            <a:lvl1pPr algn="l">
              <a:lnSpc>
                <a:spcPct val="100000"/>
              </a:lnSpc>
              <a:defRPr sz="4100" cap="all" baseline="0">
                <a:solidFill>
                  <a:schemeClr val="bg1"/>
                </a:solidFill>
              </a:defRPr>
            </a:lvl1pPr>
          </a:lstStyle>
          <a:p>
            <a:r>
              <a:rPr lang="en-US" dirty="0" err="1"/>
              <a:t>Klik</a:t>
            </a:r>
            <a:r>
              <a:rPr lang="en-US" dirty="0"/>
              <a:t> for at </a:t>
            </a:r>
            <a:r>
              <a:rPr lang="en-US" dirty="0" err="1"/>
              <a:t>redigere</a:t>
            </a:r>
            <a:r>
              <a:rPr lang="en-US" dirty="0"/>
              <a:t> </a:t>
            </a:r>
            <a:br>
              <a:rPr lang="en-US" dirty="0"/>
            </a:br>
            <a:r>
              <a:rPr lang="en-US" dirty="0" err="1"/>
              <a:t>forside</a:t>
            </a:r>
            <a:r>
              <a:rPr lang="en-US" dirty="0"/>
              <a:t> </a:t>
            </a:r>
            <a:r>
              <a:rPr lang="en-US" dirty="0" err="1"/>
              <a:t>titel</a:t>
            </a:r>
            <a:br>
              <a:rPr lang="en-US" dirty="0"/>
            </a:br>
            <a:endParaRPr lang="en-GB" dirty="0"/>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tekst</a:t>
            </a:r>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80013" y="5306955"/>
            <a:ext cx="1422998" cy="1044000"/>
          </a:xfrm>
          <a:prstGeom prst="rect">
            <a:avLst/>
          </a:prstGeom>
        </p:spPr>
      </p:pic>
    </p:spTree>
    <p:extLst>
      <p:ext uri="{BB962C8B-B14F-4D97-AF65-F5344CB8AC3E}">
        <p14:creationId xmlns:p14="http://schemas.microsoft.com/office/powerpoint/2010/main" val="2992552837"/>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og teks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dirty="0" err="1"/>
              <a:t>Indsæt</a:t>
            </a:r>
            <a:r>
              <a:rPr lang="en-GB" dirty="0"/>
              <a:t> </a:t>
            </a:r>
            <a:r>
              <a:rPr lang="en-GB" dirty="0" err="1"/>
              <a:t>billede</a:t>
            </a:r>
            <a:endParaRPr lang="en-GB" dirty="0"/>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8" name="Text Placeholder 8">
            <a:extLst>
              <a:ext uri="{FF2B5EF4-FFF2-40B4-BE49-F238E27FC236}">
                <a16:creationId xmlns:a16="http://schemas.microsoft.com/office/drawing/2014/main" id="{7DE868F4-8E6D-8E14-A580-EE21A2776A51}"/>
              </a:ext>
            </a:extLst>
          </p:cNvPr>
          <p:cNvSpPr>
            <a:spLocks noGrp="1"/>
          </p:cNvSpPr>
          <p:nvPr>
            <p:ph type="body" sz="quarter" idx="16" hasCustomPrompt="1"/>
          </p:nvPr>
        </p:nvSpPr>
        <p:spPr>
          <a:xfrm>
            <a:off x="658812" y="2886075"/>
            <a:ext cx="4532313" cy="3228975"/>
          </a:xfrm>
        </p:spPr>
        <p:txBody>
          <a:bodyPr anchor="b" anchorCtr="0"/>
          <a:lstStyle>
            <a:lvl1pPr marL="0" indent="0" algn="l">
              <a:buFontTx/>
              <a:buNone/>
              <a:defRPr sz="3300" b="1">
                <a:solidFill>
                  <a:schemeClr val="bg1"/>
                </a:solidFill>
                <a:latin typeface="+mj-lt"/>
              </a:defRPr>
            </a:lvl1pPr>
            <a:lvl2pPr marL="144000" indent="0" algn="ctr">
              <a:buFontTx/>
              <a:buNone/>
              <a:defRPr>
                <a:solidFill>
                  <a:schemeClr val="bg1"/>
                </a:solidFill>
                <a:latin typeface="+mj-lt"/>
              </a:defRPr>
            </a:lvl2pPr>
            <a:lvl3pPr marL="288000" indent="0" algn="ctr">
              <a:buFontTx/>
              <a:buNone/>
              <a:defRPr>
                <a:solidFill>
                  <a:schemeClr val="bg1"/>
                </a:solidFill>
                <a:latin typeface="+mj-lt"/>
              </a:defRPr>
            </a:lvl3pPr>
            <a:lvl4pPr marL="432000" indent="0" algn="ctr">
              <a:buFontTx/>
              <a:buNone/>
              <a:defRPr>
                <a:solidFill>
                  <a:schemeClr val="bg1"/>
                </a:solidFill>
                <a:latin typeface="+mj-lt"/>
              </a:defRPr>
            </a:lvl4pPr>
            <a:lvl5pPr marL="576000" indent="0" algn="ctr">
              <a:buFontTx/>
              <a:buNone/>
              <a:defRPr>
                <a:solidFill>
                  <a:schemeClr val="bg1"/>
                </a:solidFill>
                <a:latin typeface="+mj-lt"/>
              </a:defRPr>
            </a:lvl5pPr>
          </a:lstStyle>
          <a:p>
            <a:pPr lvl="0"/>
            <a:r>
              <a:rPr lang="da-DK" dirty="0"/>
              <a:t>Klik for at redigere tekst</a:t>
            </a:r>
          </a:p>
        </p:txBody>
      </p:sp>
    </p:spTree>
    <p:extLst>
      <p:ext uri="{BB962C8B-B14F-4D97-AF65-F5344CB8AC3E}">
        <p14:creationId xmlns:p14="http://schemas.microsoft.com/office/powerpoint/2010/main" val="1866798694"/>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lutside -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77680" y="2225053"/>
            <a:ext cx="3282020" cy="2407895"/>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986500886"/>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om godt i gang 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dirty="0" err="1">
                <a:solidFill>
                  <a:schemeClr val="accent2"/>
                </a:solidFill>
                <a:latin typeface="+mj-lt"/>
              </a:rPr>
              <a:t>Kom</a:t>
            </a:r>
            <a:r>
              <a:rPr lang="en-GB" sz="3200" b="1" dirty="0">
                <a:solidFill>
                  <a:schemeClr val="accent2"/>
                </a:solidFill>
                <a:latin typeface="+mj-lt"/>
              </a:rPr>
              <a:t> </a:t>
            </a:r>
            <a:r>
              <a:rPr lang="en-GB" sz="3200" b="1" dirty="0" err="1">
                <a:solidFill>
                  <a:schemeClr val="accent2"/>
                </a:solidFill>
                <a:latin typeface="+mj-lt"/>
              </a:rPr>
              <a:t>godt</a:t>
            </a:r>
            <a:r>
              <a:rPr lang="en-GB" sz="3200" b="1" dirty="0">
                <a:solidFill>
                  <a:schemeClr val="accent2"/>
                </a:solidFill>
                <a:latin typeface="+mj-lt"/>
              </a:rPr>
              <a:t> i gang med din PowerPoint</a:t>
            </a:r>
            <a:endParaRPr lang="en-GB" sz="1600" b="1" dirty="0">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42913" y="1808163"/>
            <a:ext cx="4885605" cy="4088745"/>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dirty="0">
                <a:solidFill>
                  <a:schemeClr val="accent2"/>
                </a:solidFill>
              </a:rPr>
              <a:t>SLIDESKABELONER</a:t>
            </a:r>
          </a:p>
          <a:p>
            <a:pPr marL="0" indent="0" algn="l">
              <a:lnSpc>
                <a:spcPct val="110000"/>
              </a:lnSpc>
              <a:spcBef>
                <a:spcPts val="1200"/>
              </a:spcBef>
              <a:buSzPct val="80000"/>
              <a:buFont typeface="Arial" panose="020B0604020202020204" pitchFamily="34" charset="0"/>
              <a:buNone/>
            </a:pPr>
            <a:r>
              <a:rPr lang="en-US" sz="1000" b="0" dirty="0">
                <a:solidFill>
                  <a:schemeClr val="accent2"/>
                </a:solidFill>
              </a:rPr>
              <a:t>Denne PowerPoint-</a:t>
            </a:r>
            <a:r>
              <a:rPr lang="en-US" sz="1000" b="0" dirty="0" err="1">
                <a:solidFill>
                  <a:schemeClr val="accent2"/>
                </a:solidFill>
              </a:rPr>
              <a:t>skabelon</a:t>
            </a:r>
            <a:r>
              <a:rPr lang="en-US" sz="1000" b="0" dirty="0">
                <a:solidFill>
                  <a:schemeClr val="accent2"/>
                </a:solidFill>
              </a:rPr>
              <a:t> </a:t>
            </a:r>
            <a:r>
              <a:rPr lang="en-US" sz="1000" b="0" dirty="0" err="1">
                <a:solidFill>
                  <a:schemeClr val="accent2"/>
                </a:solidFill>
              </a:rPr>
              <a:t>indeholder</a:t>
            </a:r>
            <a:r>
              <a:rPr lang="en-US" sz="1000" b="0" dirty="0">
                <a:solidFill>
                  <a:schemeClr val="accent2"/>
                </a:solidFill>
              </a:rPr>
              <a:t> 30 </a:t>
            </a:r>
            <a:r>
              <a:rPr lang="en-US" sz="1000" b="0" dirty="0" err="1">
                <a:solidFill>
                  <a:schemeClr val="accent2"/>
                </a:solidFill>
              </a:rPr>
              <a:t>prædefinerede</a:t>
            </a:r>
            <a:r>
              <a:rPr lang="en-US" sz="1000" b="0" dirty="0">
                <a:solidFill>
                  <a:schemeClr val="accent2"/>
                </a:solidFill>
              </a:rPr>
              <a:t> </a:t>
            </a:r>
            <a:r>
              <a:rPr lang="en-US" sz="1000" b="0" dirty="0" err="1">
                <a:solidFill>
                  <a:schemeClr val="accent2"/>
                </a:solidFill>
              </a:rPr>
              <a:t>slidelayouts</a:t>
            </a:r>
            <a:r>
              <a:rPr lang="en-US" sz="1000" b="0" dirty="0">
                <a:solidFill>
                  <a:schemeClr val="accent2"/>
                </a:solidFill>
              </a:rPr>
              <a:t>, </a:t>
            </a:r>
            <a:r>
              <a:rPr lang="en-US" sz="1000" b="0" dirty="0" err="1">
                <a:solidFill>
                  <a:schemeClr val="accent2"/>
                </a:solidFill>
              </a:rPr>
              <a:t>som</a:t>
            </a:r>
            <a:r>
              <a:rPr lang="en-US" sz="1000" b="0" dirty="0">
                <a:solidFill>
                  <a:schemeClr val="accent2"/>
                </a:solidFill>
              </a:rPr>
              <a:t> du </a:t>
            </a:r>
            <a:r>
              <a:rPr lang="en-US" sz="1000" b="0" dirty="0" err="1">
                <a:solidFill>
                  <a:schemeClr val="accent2"/>
                </a:solidFill>
              </a:rPr>
              <a:t>kan</a:t>
            </a:r>
            <a:r>
              <a:rPr lang="en-US" sz="1000" b="0" dirty="0">
                <a:solidFill>
                  <a:schemeClr val="accent2"/>
                </a:solidFill>
              </a:rPr>
              <a:t> </a:t>
            </a:r>
            <a:r>
              <a:rPr lang="en-US" sz="1000" b="0" dirty="0" err="1">
                <a:solidFill>
                  <a:schemeClr val="accent2"/>
                </a:solidFill>
              </a:rPr>
              <a:t>bruge</a:t>
            </a:r>
            <a:r>
              <a:rPr lang="en-US" sz="1000" b="0" dirty="0">
                <a:solidFill>
                  <a:schemeClr val="accent2"/>
                </a:solidFill>
              </a:rPr>
              <a:t> </a:t>
            </a:r>
            <a:r>
              <a:rPr lang="en-US" sz="1000" b="0" dirty="0" err="1">
                <a:solidFill>
                  <a:schemeClr val="accent2"/>
                </a:solidFill>
              </a:rPr>
              <a:t>til</a:t>
            </a:r>
            <a:r>
              <a:rPr lang="en-US" sz="1000" b="0" dirty="0">
                <a:solidFill>
                  <a:schemeClr val="accent2"/>
                </a:solidFill>
              </a:rPr>
              <a:t> din </a:t>
            </a:r>
            <a:r>
              <a:rPr lang="en-US" sz="1000" b="0" dirty="0" err="1">
                <a:solidFill>
                  <a:schemeClr val="accent2"/>
                </a:solidFill>
              </a:rPr>
              <a:t>præsentation</a:t>
            </a:r>
            <a:r>
              <a:rPr lang="en-US" sz="1000" b="0" dirty="0">
                <a:solidFill>
                  <a:schemeClr val="accent2"/>
                </a:solidFill>
              </a:rPr>
              <a:t>. </a:t>
            </a:r>
          </a:p>
          <a:p>
            <a:pPr marL="0" indent="0" algn="l">
              <a:lnSpc>
                <a:spcPct val="110000"/>
              </a:lnSpc>
              <a:spcBef>
                <a:spcPts val="1200"/>
              </a:spcBef>
              <a:buSzPct val="80000"/>
              <a:buFont typeface="Arial" panose="020B0604020202020204" pitchFamily="34" charset="0"/>
              <a:buNone/>
            </a:pPr>
            <a:r>
              <a:rPr lang="en-US" sz="1000" b="0" dirty="0">
                <a:solidFill>
                  <a:schemeClr val="accent2"/>
                </a:solidFill>
              </a:rPr>
              <a:t>Du finder de 30 </a:t>
            </a:r>
            <a:r>
              <a:rPr lang="en-US" sz="1000" b="0" dirty="0" err="1">
                <a:solidFill>
                  <a:schemeClr val="accent2"/>
                </a:solidFill>
              </a:rPr>
              <a:t>slidelayouts</a:t>
            </a:r>
            <a:r>
              <a:rPr lang="en-US" sz="1000" b="0" dirty="0">
                <a:solidFill>
                  <a:schemeClr val="accent2"/>
                </a:solidFill>
              </a:rPr>
              <a:t> </a:t>
            </a:r>
            <a:r>
              <a:rPr lang="en-US" sz="1000" b="0" dirty="0" err="1">
                <a:solidFill>
                  <a:schemeClr val="accent2"/>
                </a:solidFill>
              </a:rPr>
              <a:t>ved</a:t>
            </a:r>
            <a:r>
              <a:rPr lang="en-US" sz="1000" b="0" dirty="0">
                <a:solidFill>
                  <a:schemeClr val="accent2"/>
                </a:solidFill>
              </a:rPr>
              <a:t> </a:t>
            </a:r>
            <a:r>
              <a:rPr lang="en-US" sz="1000" b="0" dirty="0" err="1">
                <a:solidFill>
                  <a:schemeClr val="accent2"/>
                </a:solidFill>
              </a:rPr>
              <a:t>enten</a:t>
            </a:r>
            <a:r>
              <a:rPr lang="en-US" sz="1000" b="0" dirty="0">
                <a:solidFill>
                  <a:schemeClr val="accent2"/>
                </a:solidFill>
              </a:rPr>
              <a:t> at </a:t>
            </a:r>
          </a:p>
          <a:p>
            <a:pPr marL="171450" indent="-171450" algn="l">
              <a:lnSpc>
                <a:spcPct val="110000"/>
              </a:lnSpc>
              <a:spcBef>
                <a:spcPts val="1200"/>
              </a:spcBef>
              <a:buSzPct val="80000"/>
              <a:buFont typeface="Arial" panose="020B0604020202020204" pitchFamily="34" charset="0"/>
              <a:buChar char="•"/>
            </a:pPr>
            <a:r>
              <a:rPr lang="en-US" sz="1000" b="0" dirty="0" err="1">
                <a:solidFill>
                  <a:schemeClr val="accent2"/>
                </a:solidFill>
              </a:rPr>
              <a:t>oprette</a:t>
            </a:r>
            <a:r>
              <a:rPr lang="en-US" sz="1000" b="0" dirty="0">
                <a:solidFill>
                  <a:schemeClr val="accent2"/>
                </a:solidFill>
              </a:rPr>
              <a:t> </a:t>
            </a:r>
            <a:r>
              <a:rPr lang="en-US" sz="1000" b="0" dirty="0" err="1">
                <a:solidFill>
                  <a:schemeClr val="accent2"/>
                </a:solidFill>
              </a:rPr>
              <a:t>en</a:t>
            </a:r>
            <a:r>
              <a:rPr lang="en-US" sz="1000" b="0" dirty="0">
                <a:solidFill>
                  <a:schemeClr val="accent2"/>
                </a:solidFill>
              </a:rPr>
              <a:t> </a:t>
            </a:r>
            <a:r>
              <a:rPr lang="en-US" sz="1000" b="0" dirty="0" err="1">
                <a:solidFill>
                  <a:schemeClr val="accent2"/>
                </a:solidFill>
              </a:rPr>
              <a:t>ny</a:t>
            </a:r>
            <a:r>
              <a:rPr lang="en-US" sz="1000" b="0" dirty="0">
                <a:solidFill>
                  <a:schemeClr val="accent2"/>
                </a:solidFill>
              </a:rPr>
              <a:t> slide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højreklikke</a:t>
            </a:r>
            <a:r>
              <a:rPr lang="en-US" sz="1000" b="0" dirty="0">
                <a:solidFill>
                  <a:schemeClr val="accent2"/>
                </a:solidFill>
              </a:rPr>
              <a:t> </a:t>
            </a:r>
            <a:r>
              <a:rPr lang="en-US" sz="1000" b="0" dirty="0" err="1">
                <a:solidFill>
                  <a:schemeClr val="accent2"/>
                </a:solidFill>
              </a:rPr>
              <a:t>på</a:t>
            </a:r>
            <a:r>
              <a:rPr lang="en-US" sz="1000" b="0" dirty="0">
                <a:solidFill>
                  <a:schemeClr val="accent2"/>
                </a:solidFill>
              </a:rPr>
              <a:t> den. </a:t>
            </a:r>
            <a:r>
              <a:rPr lang="en-US" sz="1000" b="0" dirty="0" err="1">
                <a:solidFill>
                  <a:schemeClr val="accent2"/>
                </a:solidFill>
              </a:rPr>
              <a:t>Vælg</a:t>
            </a:r>
            <a:r>
              <a:rPr lang="en-US" sz="1000" b="0" dirty="0">
                <a:solidFill>
                  <a:schemeClr val="accent2"/>
                </a:solidFill>
              </a:rPr>
              <a:t> </a:t>
            </a:r>
            <a:r>
              <a:rPr lang="en-US" sz="1000" b="0" dirty="0" err="1">
                <a:solidFill>
                  <a:schemeClr val="accent2"/>
                </a:solidFill>
              </a:rPr>
              <a:t>herefter</a:t>
            </a:r>
            <a:r>
              <a:rPr lang="en-US" sz="1000" b="0" dirty="0">
                <a:solidFill>
                  <a:schemeClr val="accent2"/>
                </a:solidFill>
              </a:rPr>
              <a:t> </a:t>
            </a:r>
            <a:r>
              <a:rPr lang="en-US" sz="1000" b="1" dirty="0">
                <a:solidFill>
                  <a:schemeClr val="accent2"/>
                </a:solidFill>
              </a:rPr>
              <a:t>Layout</a:t>
            </a:r>
            <a:r>
              <a:rPr lang="en-US" sz="1000" b="0" dirty="0">
                <a:solidFill>
                  <a:schemeClr val="accent2"/>
                </a:solidFill>
              </a:rPr>
              <a:t>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klik</a:t>
            </a:r>
            <a:r>
              <a:rPr lang="en-US" sz="1000" b="0" dirty="0">
                <a:solidFill>
                  <a:schemeClr val="accent2"/>
                </a:solidFill>
              </a:rPr>
              <a:t> </a:t>
            </a:r>
            <a:r>
              <a:rPr lang="en-US" sz="1000" b="0" dirty="0" err="1">
                <a:solidFill>
                  <a:schemeClr val="accent2"/>
                </a:solidFill>
              </a:rPr>
              <a:t>på</a:t>
            </a:r>
            <a:r>
              <a:rPr lang="en-US" sz="1000" b="0" dirty="0">
                <a:solidFill>
                  <a:schemeClr val="accent2"/>
                </a:solidFill>
              </a:rPr>
              <a:t> det layout, du </a:t>
            </a:r>
            <a:r>
              <a:rPr lang="en-US" sz="1000" b="0" dirty="0" err="1">
                <a:solidFill>
                  <a:schemeClr val="accent2"/>
                </a:solidFill>
              </a:rPr>
              <a:t>ønsker</a:t>
            </a:r>
            <a:r>
              <a:rPr lang="en-US" sz="1000" b="0" dirty="0">
                <a:solidFill>
                  <a:schemeClr val="accent2"/>
                </a:solidFill>
              </a:rPr>
              <a:t> at </a:t>
            </a:r>
            <a:r>
              <a:rPr lang="en-US" sz="1000" b="0" dirty="0" err="1">
                <a:solidFill>
                  <a:schemeClr val="accent2"/>
                </a:solidFill>
              </a:rPr>
              <a:t>bruge</a:t>
            </a:r>
            <a:r>
              <a:rPr lang="en-US" sz="1000" b="0" dirty="0">
                <a:solidFill>
                  <a:schemeClr val="accent2"/>
                </a:solidFill>
              </a:rPr>
              <a:t>. </a:t>
            </a:r>
          </a:p>
          <a:p>
            <a:pPr marL="171450" indent="-171450" algn="l">
              <a:lnSpc>
                <a:spcPct val="110000"/>
              </a:lnSpc>
              <a:spcBef>
                <a:spcPts val="1200"/>
              </a:spcBef>
              <a:buSzPct val="80000"/>
              <a:buFont typeface="Arial" panose="020B0604020202020204" pitchFamily="34" charset="0"/>
              <a:buChar char="•"/>
            </a:pPr>
            <a:r>
              <a:rPr lang="en-US" sz="1000" b="0" dirty="0" err="1">
                <a:solidFill>
                  <a:schemeClr val="accent2"/>
                </a:solidFill>
              </a:rPr>
              <a:t>vælge</a:t>
            </a:r>
            <a:r>
              <a:rPr lang="en-US" sz="1000" b="0" dirty="0">
                <a:solidFill>
                  <a:schemeClr val="accent2"/>
                </a:solidFill>
              </a:rPr>
              <a:t> </a:t>
            </a:r>
            <a:r>
              <a:rPr lang="en-US" sz="1000" b="1" dirty="0">
                <a:solidFill>
                  <a:schemeClr val="accent2"/>
                </a:solidFill>
              </a:rPr>
              <a:t>Ny slide</a:t>
            </a:r>
            <a:r>
              <a:rPr lang="en-US" sz="1000" b="0" dirty="0">
                <a:solidFill>
                  <a:schemeClr val="accent2"/>
                </a:solidFill>
              </a:rPr>
              <a:t> i </a:t>
            </a:r>
            <a:r>
              <a:rPr lang="en-US" sz="1000" b="0" dirty="0" err="1">
                <a:solidFill>
                  <a:schemeClr val="accent2"/>
                </a:solidFill>
              </a:rPr>
              <a:t>menuen</a:t>
            </a:r>
            <a:r>
              <a:rPr lang="en-US" sz="1000" b="0" dirty="0">
                <a:solidFill>
                  <a:schemeClr val="accent2"/>
                </a:solidFill>
              </a:rPr>
              <a:t> </a:t>
            </a:r>
            <a:r>
              <a:rPr lang="en-US" sz="1000" b="0" dirty="0" err="1">
                <a:solidFill>
                  <a:schemeClr val="accent2"/>
                </a:solidFill>
              </a:rPr>
              <a:t>øverst</a:t>
            </a:r>
            <a:r>
              <a:rPr lang="en-US" sz="1000" b="0" dirty="0">
                <a:solidFill>
                  <a:schemeClr val="accent2"/>
                </a:solidFill>
              </a:rPr>
              <a:t>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klik</a:t>
            </a:r>
            <a:r>
              <a:rPr lang="en-US" sz="1000" b="0" dirty="0">
                <a:solidFill>
                  <a:schemeClr val="accent2"/>
                </a:solidFill>
              </a:rPr>
              <a:t> </a:t>
            </a:r>
            <a:r>
              <a:rPr lang="en-US" sz="1000" b="0" dirty="0" err="1">
                <a:solidFill>
                  <a:schemeClr val="accent2"/>
                </a:solidFill>
              </a:rPr>
              <a:t>derefter</a:t>
            </a:r>
            <a:r>
              <a:rPr lang="en-US" sz="1000" b="0" dirty="0">
                <a:solidFill>
                  <a:schemeClr val="accent2"/>
                </a:solidFill>
              </a:rPr>
              <a:t> </a:t>
            </a:r>
            <a:r>
              <a:rPr lang="en-US" sz="1000" b="0" dirty="0" err="1">
                <a:solidFill>
                  <a:schemeClr val="accent2"/>
                </a:solidFill>
              </a:rPr>
              <a:t>på</a:t>
            </a:r>
            <a:r>
              <a:rPr lang="en-US" sz="1000" b="0" dirty="0">
                <a:solidFill>
                  <a:schemeClr val="accent2"/>
                </a:solidFill>
              </a:rPr>
              <a:t> den </a:t>
            </a:r>
            <a:r>
              <a:rPr lang="en-US" sz="1000" b="0" dirty="0" err="1">
                <a:solidFill>
                  <a:schemeClr val="accent2"/>
                </a:solidFill>
              </a:rPr>
              <a:t>ønskede</a:t>
            </a:r>
            <a:r>
              <a:rPr lang="en-US" sz="1000" b="0" dirty="0">
                <a:solidFill>
                  <a:schemeClr val="accent2"/>
                </a:solidFill>
              </a:rPr>
              <a:t> </a:t>
            </a:r>
            <a:r>
              <a:rPr lang="en-US" sz="1000" b="0" dirty="0" err="1">
                <a:solidFill>
                  <a:schemeClr val="accent2"/>
                </a:solidFill>
              </a:rPr>
              <a:t>slideskabelon</a:t>
            </a:r>
            <a:r>
              <a:rPr lang="en-US" sz="1000" b="0" dirty="0">
                <a:solidFill>
                  <a:schemeClr val="accent2"/>
                </a:solidFill>
              </a:rPr>
              <a:t>.</a:t>
            </a:r>
          </a:p>
          <a:p>
            <a:pPr marL="0" indent="0" algn="l">
              <a:lnSpc>
                <a:spcPct val="110000"/>
              </a:lnSpc>
              <a:spcBef>
                <a:spcPts val="1200"/>
              </a:spcBef>
              <a:buSzPct val="80000"/>
              <a:buFont typeface="Arial" panose="020B0604020202020204" pitchFamily="34" charset="0"/>
              <a:buNone/>
            </a:pPr>
            <a:r>
              <a:rPr lang="en-US" sz="1000" b="0" dirty="0" err="1">
                <a:solidFill>
                  <a:schemeClr val="accent2"/>
                </a:solidFill>
              </a:rPr>
              <a:t>Pakken</a:t>
            </a:r>
            <a:r>
              <a:rPr lang="en-US" sz="1000" b="0" dirty="0">
                <a:solidFill>
                  <a:schemeClr val="accent2"/>
                </a:solidFill>
              </a:rPr>
              <a:t> </a:t>
            </a:r>
            <a:r>
              <a:rPr lang="en-US" sz="1000" b="0" dirty="0" err="1">
                <a:solidFill>
                  <a:schemeClr val="accent2"/>
                </a:solidFill>
              </a:rPr>
              <a:t>inkluderer</a:t>
            </a:r>
            <a:r>
              <a:rPr lang="en-US" sz="1000" b="0" dirty="0">
                <a:solidFill>
                  <a:schemeClr val="accent2"/>
                </a:solidFill>
              </a:rPr>
              <a:t>:</a:t>
            </a: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4 </a:t>
            </a:r>
            <a:r>
              <a:rPr lang="en-US" sz="1000" b="0" dirty="0" err="1">
                <a:solidFill>
                  <a:schemeClr val="accent2"/>
                </a:solidFill>
              </a:rPr>
              <a:t>forskellige</a:t>
            </a:r>
            <a:r>
              <a:rPr lang="en-US" sz="1000" b="0" dirty="0">
                <a:solidFill>
                  <a:schemeClr val="accent2"/>
                </a:solidFill>
              </a:rPr>
              <a:t> </a:t>
            </a:r>
            <a:r>
              <a:rPr lang="en-US" sz="1000" b="0" dirty="0" err="1">
                <a:solidFill>
                  <a:schemeClr val="accent2"/>
                </a:solidFill>
              </a:rPr>
              <a:t>titelslides</a:t>
            </a:r>
            <a:r>
              <a:rPr lang="en-US" sz="1000" b="0" dirty="0">
                <a:solidFill>
                  <a:schemeClr val="accent2"/>
                </a:solidFill>
              </a:rPr>
              <a:t> med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uden</a:t>
            </a:r>
            <a:r>
              <a:rPr lang="en-US" sz="1000" b="0" dirty="0">
                <a:solidFill>
                  <a:schemeClr val="accent2"/>
                </a:solidFill>
              </a:rPr>
              <a:t> </a:t>
            </a:r>
            <a:r>
              <a:rPr lang="en-US" sz="1000" b="0" dirty="0" err="1">
                <a:solidFill>
                  <a:schemeClr val="accent2"/>
                </a:solidFill>
              </a:rPr>
              <a:t>billede</a:t>
            </a:r>
            <a:r>
              <a:rPr lang="en-US" sz="1000" b="0" dirty="0">
                <a:solidFill>
                  <a:schemeClr val="accent2"/>
                </a:solidFill>
              </a:rPr>
              <a:t> </a:t>
            </a:r>
            <a:r>
              <a:rPr lang="en-US" sz="1000" b="0" dirty="0" err="1">
                <a:solidFill>
                  <a:schemeClr val="accent2"/>
                </a:solidFill>
              </a:rPr>
              <a:t>og</a:t>
            </a:r>
            <a:r>
              <a:rPr lang="en-US" sz="1000" b="0" dirty="0">
                <a:solidFill>
                  <a:schemeClr val="accent2"/>
                </a:solidFill>
              </a:rPr>
              <a:t> med </a:t>
            </a:r>
            <a:r>
              <a:rPr lang="en-US" sz="1000" b="0" dirty="0" err="1">
                <a:solidFill>
                  <a:schemeClr val="accent2"/>
                </a:solidFill>
              </a:rPr>
              <a:t>hhv</a:t>
            </a:r>
            <a:r>
              <a:rPr lang="en-US" sz="1000" b="0" dirty="0">
                <a:solidFill>
                  <a:schemeClr val="accent2"/>
                </a:solidFill>
              </a:rPr>
              <a:t>. </a:t>
            </a:r>
            <a:r>
              <a:rPr lang="en-US" sz="1000" b="0" dirty="0" err="1">
                <a:solidFill>
                  <a:schemeClr val="accent2"/>
                </a:solidFill>
              </a:rPr>
              <a:t>lige</a:t>
            </a:r>
            <a:r>
              <a:rPr lang="en-US" sz="1000" b="0" dirty="0">
                <a:solidFill>
                  <a:schemeClr val="accent2"/>
                </a:solidFill>
              </a:rPr>
              <a:t>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tiltet</a:t>
            </a:r>
            <a:r>
              <a:rPr lang="en-US" sz="1000" b="0" dirty="0">
                <a:solidFill>
                  <a:schemeClr val="accent2"/>
                </a:solidFill>
              </a:rPr>
              <a:t> billed</a:t>
            </a: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To agenda-slides</a:t>
            </a: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13 </a:t>
            </a:r>
            <a:r>
              <a:rPr lang="en-US" sz="1000" b="0" dirty="0" err="1">
                <a:solidFill>
                  <a:schemeClr val="accent2"/>
                </a:solidFill>
              </a:rPr>
              <a:t>forskellige</a:t>
            </a:r>
            <a:r>
              <a:rPr lang="en-US" sz="1000" b="0" dirty="0">
                <a:solidFill>
                  <a:schemeClr val="accent2"/>
                </a:solidFill>
              </a:rPr>
              <a:t> </a:t>
            </a:r>
            <a:r>
              <a:rPr lang="en-US" sz="1000" b="0" dirty="0" err="1">
                <a:solidFill>
                  <a:schemeClr val="accent2"/>
                </a:solidFill>
              </a:rPr>
              <a:t>indholdsslides</a:t>
            </a:r>
            <a:endParaRPr lang="en-US" sz="1000" b="0" dirty="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3 </a:t>
            </a:r>
            <a:r>
              <a:rPr lang="en-US" sz="1000" b="0" dirty="0" err="1">
                <a:solidFill>
                  <a:schemeClr val="accent2"/>
                </a:solidFill>
              </a:rPr>
              <a:t>slideskabeloner</a:t>
            </a:r>
            <a:r>
              <a:rPr lang="en-US" sz="1000" b="0" dirty="0">
                <a:solidFill>
                  <a:schemeClr val="accent2"/>
                </a:solidFill>
              </a:rPr>
              <a:t> </a:t>
            </a:r>
            <a:r>
              <a:rPr lang="en-US" sz="1000" b="0" dirty="0" err="1">
                <a:solidFill>
                  <a:schemeClr val="accent2"/>
                </a:solidFill>
              </a:rPr>
              <a:t>til</a:t>
            </a:r>
            <a:r>
              <a:rPr lang="en-US" sz="1000" b="0" dirty="0">
                <a:solidFill>
                  <a:schemeClr val="accent2"/>
                </a:solidFill>
              </a:rPr>
              <a:t> </a:t>
            </a:r>
            <a:r>
              <a:rPr lang="en-US" sz="1000" b="0" dirty="0" err="1">
                <a:solidFill>
                  <a:schemeClr val="accent2"/>
                </a:solidFill>
              </a:rPr>
              <a:t>citater</a:t>
            </a:r>
            <a:endParaRPr lang="en-US" sz="1000" b="0" dirty="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3 </a:t>
            </a:r>
            <a:r>
              <a:rPr lang="en-US" sz="1000" b="0" dirty="0" err="1">
                <a:solidFill>
                  <a:schemeClr val="accent2"/>
                </a:solidFill>
              </a:rPr>
              <a:t>breakslides</a:t>
            </a:r>
            <a:r>
              <a:rPr lang="en-US" sz="1000" b="0" dirty="0">
                <a:solidFill>
                  <a:schemeClr val="accent2"/>
                </a:solidFill>
              </a:rPr>
              <a:t>, </a:t>
            </a:r>
            <a:r>
              <a:rPr lang="en-US" sz="1000" b="0" dirty="0" err="1">
                <a:solidFill>
                  <a:schemeClr val="accent2"/>
                </a:solidFill>
              </a:rPr>
              <a:t>som</a:t>
            </a:r>
            <a:r>
              <a:rPr lang="en-US" sz="1000" b="0" dirty="0">
                <a:solidFill>
                  <a:schemeClr val="accent2"/>
                </a:solidFill>
              </a:rPr>
              <a:t> </a:t>
            </a:r>
            <a:r>
              <a:rPr lang="en-US" sz="1000" b="0" dirty="0" err="1">
                <a:solidFill>
                  <a:schemeClr val="accent2"/>
                </a:solidFill>
              </a:rPr>
              <a:t>kan</a:t>
            </a:r>
            <a:r>
              <a:rPr lang="en-US" sz="1000" b="0" dirty="0">
                <a:solidFill>
                  <a:schemeClr val="accent2"/>
                </a:solidFill>
              </a:rPr>
              <a:t> </a:t>
            </a:r>
            <a:r>
              <a:rPr lang="en-US" sz="1000" b="0" dirty="0" err="1">
                <a:solidFill>
                  <a:schemeClr val="accent2"/>
                </a:solidFill>
              </a:rPr>
              <a:t>bruges</a:t>
            </a:r>
            <a:r>
              <a:rPr lang="en-US" sz="1000" b="0" dirty="0">
                <a:solidFill>
                  <a:schemeClr val="accent2"/>
                </a:solidFill>
              </a:rPr>
              <a:t> </a:t>
            </a:r>
            <a:r>
              <a:rPr lang="en-US" sz="1000" b="0" dirty="0" err="1">
                <a:solidFill>
                  <a:schemeClr val="accent2"/>
                </a:solidFill>
              </a:rPr>
              <a:t>til</a:t>
            </a:r>
            <a:r>
              <a:rPr lang="en-US" sz="1000" b="0" dirty="0">
                <a:solidFill>
                  <a:schemeClr val="accent2"/>
                </a:solidFill>
              </a:rPr>
              <a:t> at lave pauser I din </a:t>
            </a:r>
            <a:r>
              <a:rPr lang="en-US" sz="1000" b="0" dirty="0" err="1">
                <a:solidFill>
                  <a:schemeClr val="accent2"/>
                </a:solidFill>
              </a:rPr>
              <a:t>præsentation</a:t>
            </a:r>
            <a:endParaRPr lang="en-US" sz="1000" b="0" dirty="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2 slut-slides</a:t>
            </a:r>
          </a:p>
          <a:p>
            <a:pPr marL="171450" indent="-171450" algn="l">
              <a:lnSpc>
                <a:spcPct val="110000"/>
              </a:lnSpc>
              <a:spcBef>
                <a:spcPts val="1200"/>
              </a:spcBef>
              <a:buSzPct val="80000"/>
              <a:buFont typeface="Arial" panose="020B0604020202020204" pitchFamily="34" charset="0"/>
              <a:buChar char="•"/>
            </a:pPr>
            <a:r>
              <a:rPr lang="en-US" sz="1000" b="0" dirty="0" err="1">
                <a:solidFill>
                  <a:schemeClr val="accent2"/>
                </a:solidFill>
              </a:rPr>
              <a:t>En</a:t>
            </a:r>
            <a:r>
              <a:rPr lang="en-US" sz="1000" b="0" dirty="0">
                <a:solidFill>
                  <a:schemeClr val="accent2"/>
                </a:solidFill>
              </a:rPr>
              <a:t> </a:t>
            </a:r>
            <a:r>
              <a:rPr lang="en-US" sz="1000" b="0" dirty="0" err="1">
                <a:solidFill>
                  <a:schemeClr val="accent2"/>
                </a:solidFill>
              </a:rPr>
              <a:t>række</a:t>
            </a:r>
            <a:r>
              <a:rPr lang="en-US" sz="1000" b="0" dirty="0">
                <a:solidFill>
                  <a:schemeClr val="accent2"/>
                </a:solidFill>
              </a:rPr>
              <a:t> </a:t>
            </a:r>
            <a:r>
              <a:rPr lang="en-US" sz="1000" b="0" dirty="0" err="1">
                <a:solidFill>
                  <a:schemeClr val="accent2"/>
                </a:solidFill>
              </a:rPr>
              <a:t>ekstraslides</a:t>
            </a:r>
            <a:r>
              <a:rPr lang="en-US" sz="1000" b="0" dirty="0">
                <a:solidFill>
                  <a:schemeClr val="accent2"/>
                </a:solidFill>
              </a:rPr>
              <a:t> med </a:t>
            </a:r>
            <a:r>
              <a:rPr lang="en-US" sz="1000" b="0" dirty="0" err="1">
                <a:solidFill>
                  <a:schemeClr val="accent2"/>
                </a:solidFill>
              </a:rPr>
              <a:t>ikoner</a:t>
            </a:r>
            <a:r>
              <a:rPr lang="en-US" sz="1000" b="0" dirty="0">
                <a:solidFill>
                  <a:schemeClr val="accent2"/>
                </a:solidFill>
              </a:rPr>
              <a:t>, du </a:t>
            </a:r>
            <a:r>
              <a:rPr lang="en-US" sz="1000" b="0" dirty="0" err="1">
                <a:solidFill>
                  <a:schemeClr val="accent2"/>
                </a:solidFill>
              </a:rPr>
              <a:t>kan</a:t>
            </a:r>
            <a:r>
              <a:rPr lang="en-US" sz="1000" b="0" dirty="0">
                <a:solidFill>
                  <a:schemeClr val="accent2"/>
                </a:solidFill>
              </a:rPr>
              <a:t> </a:t>
            </a:r>
            <a:r>
              <a:rPr lang="en-US" sz="1000" b="0" dirty="0" err="1">
                <a:solidFill>
                  <a:schemeClr val="accent2"/>
                </a:solidFill>
              </a:rPr>
              <a:t>bruge</a:t>
            </a:r>
            <a:r>
              <a:rPr lang="en-US" sz="1000" b="0" dirty="0">
                <a:solidFill>
                  <a:schemeClr val="accent2"/>
                </a:solidFill>
              </a:rPr>
              <a:t> i din </a:t>
            </a:r>
            <a:r>
              <a:rPr lang="en-US" sz="1000" b="0" dirty="0" err="1">
                <a:solidFill>
                  <a:schemeClr val="accent2"/>
                </a:solidFill>
              </a:rPr>
              <a:t>præsentation</a:t>
            </a:r>
            <a:endParaRPr lang="en-US" sz="1000" b="1" dirty="0">
              <a:solidFill>
                <a:schemeClr val="accent2"/>
              </a:solidFill>
            </a:endParaRPr>
          </a:p>
        </p:txBody>
      </p:sp>
      <p:pic>
        <p:nvPicPr>
          <p:cNvPr id="6" name="Billede 5">
            <a:extLst>
              <a:ext uri="{FF2B5EF4-FFF2-40B4-BE49-F238E27FC236}">
                <a16:creationId xmlns:a16="http://schemas.microsoft.com/office/drawing/2014/main" id="{B106F1CA-5480-D144-EBEC-AD73A2F800E6}"/>
              </a:ext>
            </a:extLst>
          </p:cNvPr>
          <p:cNvPicPr>
            <a:picLocks noChangeAspect="1"/>
          </p:cNvPicPr>
          <p:nvPr userDrawn="1"/>
        </p:nvPicPr>
        <p:blipFill>
          <a:blip r:embed="rId2"/>
          <a:stretch>
            <a:fillRect/>
          </a:stretch>
        </p:blipFill>
        <p:spPr>
          <a:xfrm>
            <a:off x="7259595" y="1808164"/>
            <a:ext cx="4489492" cy="2547626"/>
          </a:xfrm>
          <a:prstGeom prst="rect">
            <a:avLst/>
          </a:prstGeom>
          <a:ln>
            <a:solidFill>
              <a:schemeClr val="bg1">
                <a:lumMod val="65000"/>
              </a:schemeClr>
            </a:solidFill>
          </a:ln>
          <a:effectLst/>
        </p:spPr>
      </p:pic>
      <p:pic>
        <p:nvPicPr>
          <p:cNvPr id="8" name="Billede 7">
            <a:extLst>
              <a:ext uri="{FF2B5EF4-FFF2-40B4-BE49-F238E27FC236}">
                <a16:creationId xmlns:a16="http://schemas.microsoft.com/office/drawing/2014/main" id="{7F51A3D6-FC43-94D0-176B-F6808559E88A}"/>
              </a:ext>
            </a:extLst>
          </p:cNvPr>
          <p:cNvPicPr>
            <a:picLocks noChangeAspect="1"/>
          </p:cNvPicPr>
          <p:nvPr userDrawn="1"/>
        </p:nvPicPr>
        <p:blipFill rotWithShape="1">
          <a:blip r:embed="rId3"/>
          <a:srcRect l="1359" t="636" r="-1" b="953"/>
          <a:stretch/>
        </p:blipFill>
        <p:spPr>
          <a:xfrm>
            <a:off x="5948596" y="3766471"/>
            <a:ext cx="2721413" cy="2547626"/>
          </a:xfrm>
          <a:prstGeom prst="rect">
            <a:avLst/>
          </a:prstGeom>
          <a:ln>
            <a:solidFill>
              <a:schemeClr val="bg1">
                <a:lumMod val="65000"/>
              </a:schemeClr>
            </a:solidFill>
          </a:ln>
          <a:effectLst/>
        </p:spPr>
      </p:pic>
      <p:cxnSp>
        <p:nvCxnSpPr>
          <p:cNvPr id="7" name="Connector: Elbow 6">
            <a:extLst>
              <a:ext uri="{FF2B5EF4-FFF2-40B4-BE49-F238E27FC236}">
                <a16:creationId xmlns:a16="http://schemas.microsoft.com/office/drawing/2014/main" id="{999C3E99-9EAC-BE72-6D99-9E1E90E33D3A}"/>
              </a:ext>
            </a:extLst>
          </p:cNvPr>
          <p:cNvCxnSpPr>
            <a:cxnSpLocks/>
          </p:cNvCxnSpPr>
          <p:nvPr userDrawn="1"/>
        </p:nvCxnSpPr>
        <p:spPr>
          <a:xfrm>
            <a:off x="5446059" y="3005418"/>
            <a:ext cx="2501745" cy="385748"/>
          </a:xfrm>
          <a:prstGeom prst="bent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DB5DDA2E-842B-78E2-A1AF-6E7317E243D2}"/>
              </a:ext>
            </a:extLst>
          </p:cNvPr>
          <p:cNvCxnSpPr>
            <a:cxnSpLocks/>
          </p:cNvCxnSpPr>
          <p:nvPr userDrawn="1"/>
        </p:nvCxnSpPr>
        <p:spPr>
          <a:xfrm>
            <a:off x="5328518" y="3512938"/>
            <a:ext cx="593566" cy="541350"/>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8F57362-3788-0E71-4A30-1B12BA5813F0}"/>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34" name="TextBox 33">
            <a:extLst>
              <a:ext uri="{FF2B5EF4-FFF2-40B4-BE49-F238E27FC236}">
                <a16:creationId xmlns:a16="http://schemas.microsoft.com/office/drawing/2014/main" id="{059E6313-5834-BCBE-AD1B-F9EE53E32912}"/>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dirty="0" err="1">
                <a:solidFill>
                  <a:schemeClr val="accent2"/>
                </a:solidFill>
                <a:latin typeface="+mj-lt"/>
              </a:rPr>
              <a:t>Slet</a:t>
            </a:r>
            <a:r>
              <a:rPr lang="en-US" sz="2000" b="1" dirty="0">
                <a:solidFill>
                  <a:schemeClr val="accent2"/>
                </a:solidFill>
                <a:latin typeface="+mj-lt"/>
              </a:rPr>
              <a:t> </a:t>
            </a:r>
            <a:r>
              <a:rPr lang="en-US" sz="2000" b="1" dirty="0" err="1">
                <a:solidFill>
                  <a:schemeClr val="accent2"/>
                </a:solidFill>
                <a:latin typeface="+mj-lt"/>
              </a:rPr>
              <a:t>før</a:t>
            </a:r>
            <a:r>
              <a:rPr lang="en-US" sz="2000" b="1" dirty="0">
                <a:solidFill>
                  <a:schemeClr val="accent2"/>
                </a:solidFill>
                <a:latin typeface="+mj-lt"/>
              </a:rPr>
              <a:t> </a:t>
            </a:r>
            <a:r>
              <a:rPr lang="en-US" sz="2000" b="1" dirty="0" err="1">
                <a:solidFill>
                  <a:schemeClr val="accent2"/>
                </a:solidFill>
                <a:latin typeface="+mj-lt"/>
              </a:rPr>
              <a:t>brug</a:t>
            </a:r>
            <a:endParaRPr lang="en-GB" sz="2000" b="1" dirty="0" err="1">
              <a:solidFill>
                <a:schemeClr val="accent2"/>
              </a:solidFill>
              <a:latin typeface="+mj-lt"/>
            </a:endParaRPr>
          </a:p>
        </p:txBody>
      </p:sp>
    </p:spTree>
    <p:extLst>
      <p:ext uri="{BB962C8B-B14F-4D97-AF65-F5344CB8AC3E}">
        <p14:creationId xmlns:p14="http://schemas.microsoft.com/office/powerpoint/2010/main" val="1980195756"/>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ps og tricks #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29440AD-C1DF-F6DE-393A-95460E52C0D9}"/>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7" name="TextBox 26">
            <a:extLst>
              <a:ext uri="{FF2B5EF4-FFF2-40B4-BE49-F238E27FC236}">
                <a16:creationId xmlns:a16="http://schemas.microsoft.com/office/drawing/2014/main" id="{754AB24C-91E2-3EE9-7786-DF0066E74DF7}"/>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dirty="0" err="1">
                <a:solidFill>
                  <a:schemeClr val="accent2"/>
                </a:solidFill>
                <a:latin typeface="+mj-lt"/>
              </a:rPr>
              <a:t>Slet</a:t>
            </a:r>
            <a:r>
              <a:rPr lang="en-US" sz="2000" b="1" dirty="0">
                <a:solidFill>
                  <a:schemeClr val="accent2"/>
                </a:solidFill>
                <a:latin typeface="+mj-lt"/>
              </a:rPr>
              <a:t> </a:t>
            </a:r>
            <a:r>
              <a:rPr lang="en-US" sz="2000" b="1" dirty="0" err="1">
                <a:solidFill>
                  <a:schemeClr val="accent2"/>
                </a:solidFill>
                <a:latin typeface="+mj-lt"/>
              </a:rPr>
              <a:t>før</a:t>
            </a:r>
            <a:r>
              <a:rPr lang="en-US" sz="2000" b="1" dirty="0">
                <a:solidFill>
                  <a:schemeClr val="accent2"/>
                </a:solidFill>
                <a:latin typeface="+mj-lt"/>
              </a:rPr>
              <a:t> </a:t>
            </a:r>
            <a:r>
              <a:rPr lang="en-US" sz="2000" b="1" dirty="0" err="1">
                <a:solidFill>
                  <a:schemeClr val="accent2"/>
                </a:solidFill>
                <a:latin typeface="+mj-lt"/>
              </a:rPr>
              <a:t>brug</a:t>
            </a:r>
            <a:endParaRPr lang="en-GB" sz="2000" b="1" dirty="0" err="1">
              <a:solidFill>
                <a:schemeClr val="accent2"/>
              </a:solidFill>
              <a:latin typeface="+mj-lt"/>
            </a:endParaRPr>
          </a:p>
        </p:txBody>
      </p:sp>
      <p:sp>
        <p:nvSpPr>
          <p:cNvPr id="8" name="Text Box 48">
            <a:extLst>
              <a:ext uri="{FF2B5EF4-FFF2-40B4-BE49-F238E27FC236}">
                <a16:creationId xmlns:a16="http://schemas.microsoft.com/office/drawing/2014/main" id="{2000A4DE-4225-3F4E-E875-A3C82A1D1B28}"/>
              </a:ext>
            </a:extLst>
          </p:cNvPr>
          <p:cNvSpPr txBox="1">
            <a:spLocks noChangeArrowheads="1"/>
          </p:cNvSpPr>
          <p:nvPr userDrawn="1"/>
        </p:nvSpPr>
        <p:spPr bwMode="auto">
          <a:xfrm>
            <a:off x="8266564" y="1806388"/>
            <a:ext cx="373493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ÆNDRE SLIDENUMMER, DATO OG/ELLER SIDEFOD</a:t>
            </a:r>
          </a:p>
          <a:p>
            <a:pPr marL="0" marR="0" indent="0" algn="l" defTabSz="1219170" rtl="0" eaLnBrk="1" fontAlgn="auto" latinLnBrk="0" hangingPunct="1">
              <a:lnSpc>
                <a:spcPct val="100000"/>
              </a:lnSpc>
              <a:spcAft>
                <a:spcPts val="800"/>
              </a:spcAft>
              <a:buClrTx/>
              <a:buSzTx/>
              <a:buFontTx/>
              <a:buNone/>
              <a:tabLst/>
              <a:defRPr/>
            </a:pPr>
            <a:r>
              <a:rPr lang="en-US" sz="1000" b="0" kern="1200" noProof="1">
                <a:solidFill>
                  <a:schemeClr val="tx1"/>
                </a:solidFill>
                <a:latin typeface="+mn-lt"/>
                <a:cs typeface="Arial" panose="020B0604020202020204" pitchFamily="34" charset="0"/>
              </a:rPr>
              <a:t>Gør dette til allersidst.</a:t>
            </a:r>
          </a:p>
          <a:p>
            <a:pPr marL="228600" indent="-228600" eaLnBrk="1" hangingPunct="1">
              <a:lnSpc>
                <a:spcPct val="100000"/>
              </a:lnSpc>
              <a:spcAft>
                <a:spcPts val="800"/>
              </a:spcAft>
              <a:buFont typeface="+mj-lt"/>
              <a:buAutoNum type="arabicPeriod"/>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Indsæt </a:t>
            </a:r>
            <a:r>
              <a:rPr lang="en-US" altLang="da-DK" sz="1000" b="0" noProof="1">
                <a:solidFill>
                  <a:schemeClr val="tx1"/>
                </a:solidFill>
                <a:latin typeface="+mn-lt"/>
                <a:cs typeface="Arial" panose="020B0604020202020204" pitchFamily="34" charset="0"/>
              </a:rPr>
              <a:t>i menuen øverst</a:t>
            </a:r>
            <a:endParaRPr lang="en-US" altLang="da-DK" sz="1000" b="0" strike="sngStrike" noProof="1">
              <a:solidFill>
                <a:schemeClr val="tx1"/>
              </a:solidFill>
              <a:latin typeface="+mn-lt"/>
              <a:cs typeface="Arial" panose="020B0604020202020204" pitchFamily="34" charset="0"/>
            </a:endParaRPr>
          </a:p>
          <a:p>
            <a:pPr marL="228600" indent="-228600" eaLnBrk="1" hangingPunct="1">
              <a:lnSpc>
                <a:spcPct val="100000"/>
              </a:lnSpc>
              <a:spcAft>
                <a:spcPts val="800"/>
              </a:spcAft>
              <a:buFont typeface="+mj-lt"/>
              <a:buAutoNum type="arabicPeriod"/>
              <a:defRPr/>
            </a:pPr>
            <a:r>
              <a:rPr lang="en-US" altLang="da-DK" sz="1000" b="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Slidenummer</a:t>
            </a:r>
            <a:r>
              <a:rPr lang="en-US" altLang="da-DK" sz="1000" b="0" noProof="1">
                <a:solidFill>
                  <a:schemeClr val="tx1"/>
                </a:solidFill>
                <a:latin typeface="+mn-lt"/>
                <a:cs typeface="Arial" panose="020B0604020202020204" pitchFamily="34" charset="0"/>
              </a:rPr>
              <a:t> </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Sørg for at der er sat flueben i </a:t>
            </a:r>
            <a:r>
              <a:rPr lang="en-US" sz="1000" b="1" noProof="1">
                <a:solidFill>
                  <a:schemeClr val="tx1"/>
                </a:solidFill>
                <a:latin typeface="+mn-lt"/>
                <a:cs typeface="Arial" panose="020B0604020202020204" pitchFamily="34" charset="0"/>
              </a:rPr>
              <a:t>Slidenummer</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Vælg evt. at sætte hak i</a:t>
            </a:r>
            <a:r>
              <a:rPr lang="en-US" sz="1000" b="1" noProof="1">
                <a:solidFill>
                  <a:schemeClr val="tx1"/>
                </a:solidFill>
                <a:latin typeface="+mn-lt"/>
                <a:cs typeface="Arial" panose="020B0604020202020204" pitchFamily="34" charset="0"/>
              </a:rPr>
              <a:t> Sidefod </a:t>
            </a:r>
            <a:r>
              <a:rPr lang="en-US" sz="1000" b="0" noProof="1">
                <a:solidFill>
                  <a:schemeClr val="tx1"/>
                </a:solidFill>
                <a:latin typeface="+mn-lt"/>
                <a:cs typeface="Arial" panose="020B0604020202020204" pitchFamily="34" charset="0"/>
              </a:rPr>
              <a:t>og skriv titlen på dit dokument under</a:t>
            </a:r>
            <a:r>
              <a:rPr lang="en-US" sz="1000" b="1" noProof="1">
                <a:solidFill>
                  <a:schemeClr val="tx1"/>
                </a:solidFill>
                <a:latin typeface="+mn-lt"/>
                <a:cs typeface="Arial" panose="020B0604020202020204" pitchFamily="34" charset="0"/>
              </a:rPr>
              <a:t> Præsentations titel, </a:t>
            </a:r>
            <a:r>
              <a:rPr lang="en-US" sz="1000" b="0" noProof="1">
                <a:solidFill>
                  <a:schemeClr val="tx1"/>
                </a:solidFill>
                <a:latin typeface="+mn-lt"/>
                <a:cs typeface="Arial" panose="020B0604020202020204" pitchFamily="34" charset="0"/>
              </a:rPr>
              <a:t>hvis du ønsker det</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Vælg </a:t>
            </a:r>
            <a:r>
              <a:rPr lang="en-US" sz="1000" b="1" noProof="1">
                <a:solidFill>
                  <a:schemeClr val="tx1"/>
                </a:solidFill>
                <a:latin typeface="+mn-lt"/>
                <a:cs typeface="Arial" panose="020B0604020202020204" pitchFamily="34" charset="0"/>
              </a:rPr>
              <a:t>Anvend</a:t>
            </a:r>
            <a:r>
              <a:rPr lang="en-US" sz="1000" b="0" noProof="1">
                <a:solidFill>
                  <a:schemeClr val="tx1"/>
                </a:solidFill>
                <a:latin typeface="+mn-lt"/>
                <a:cs typeface="Arial" panose="020B0604020202020204" pitchFamily="34" charset="0"/>
              </a:rPr>
              <a:t> eller </a:t>
            </a:r>
            <a:r>
              <a:rPr lang="en-US" sz="1000" b="1" noProof="1">
                <a:solidFill>
                  <a:schemeClr val="tx1"/>
                </a:solidFill>
                <a:latin typeface="+mn-lt"/>
                <a:cs typeface="Arial" panose="020B0604020202020204" pitchFamily="34" charset="0"/>
              </a:rPr>
              <a:t>Anvend på alle</a:t>
            </a:r>
          </a:p>
        </p:txBody>
      </p:sp>
      <p:sp>
        <p:nvSpPr>
          <p:cNvPr id="9" name="AutoShape 4">
            <a:extLst>
              <a:ext uri="{FF2B5EF4-FFF2-40B4-BE49-F238E27FC236}">
                <a16:creationId xmlns:a16="http://schemas.microsoft.com/office/drawing/2014/main" id="{0BE8D50C-06DA-5D25-1BA9-087A45D062DC}"/>
              </a:ext>
            </a:extLst>
          </p:cNvPr>
          <p:cNvSpPr>
            <a:spLocks/>
          </p:cNvSpPr>
          <p:nvPr userDrawn="1"/>
        </p:nvSpPr>
        <p:spPr bwMode="gray">
          <a:xfrm>
            <a:off x="4374668" y="1806388"/>
            <a:ext cx="3283432" cy="5027017"/>
          </a:xfrm>
          <a:prstGeom prst="rect">
            <a:avLst/>
          </a:prstGeom>
          <a:noFill/>
          <a:ln w="12700" algn="ctr">
            <a:noFill/>
            <a:miter lim="800000"/>
            <a:headEnd/>
            <a:tailEnd/>
          </a:ln>
          <a:effectLst/>
        </p:spPr>
        <p:txBody>
          <a:bodyPr wrap="square" lIns="0" tIns="0" rIns="0" bIns="0">
            <a:spAutoFit/>
          </a:bodyPr>
          <a:lstStyle/>
          <a:p>
            <a:pPr fontAlgn="auto">
              <a:lnSpc>
                <a:spcPct val="100000"/>
              </a:lnSpc>
              <a:spcAft>
                <a:spcPts val="800"/>
              </a:spcAft>
              <a:buFont typeface="+mj-lt"/>
              <a:buNone/>
              <a:defRPr/>
            </a:pPr>
            <a:r>
              <a:rPr lang="en-US" sz="1000" b="1" noProof="1">
                <a:solidFill>
                  <a:schemeClr val="tx1"/>
                </a:solidFill>
                <a:cs typeface="Arial" panose="020B0604020202020204" pitchFamily="34" charset="0"/>
              </a:rPr>
              <a:t>BILLEDER</a:t>
            </a:r>
          </a:p>
          <a:p>
            <a:pPr algn="l" eaLnBrk="1" hangingPunct="1">
              <a:lnSpc>
                <a:spcPct val="100000"/>
              </a:lnSpc>
              <a:spcAft>
                <a:spcPts val="800"/>
              </a:spcAft>
              <a:buFontTx/>
              <a:buNone/>
              <a:defRPr/>
            </a:pPr>
            <a:r>
              <a:rPr lang="en-US" sz="1000" noProof="1">
                <a:solidFill>
                  <a:schemeClr val="tx1"/>
                </a:solidFill>
                <a:cs typeface="Arial" charset="0"/>
              </a:rPr>
              <a:t>På slides med en billed-placeholder indsætter </a:t>
            </a:r>
            <a:br>
              <a:rPr lang="en-US" sz="1000" noProof="1">
                <a:solidFill>
                  <a:schemeClr val="tx1"/>
                </a:solidFill>
                <a:cs typeface="Arial" charset="0"/>
              </a:rPr>
            </a:br>
            <a:r>
              <a:rPr lang="en-US" sz="1000" noProof="1">
                <a:solidFill>
                  <a:schemeClr val="tx1"/>
                </a:solidFill>
                <a:cs typeface="Arial" charset="0"/>
              </a:rPr>
              <a:t>du billedet ved at klikke på ikonet til venstre og </a:t>
            </a:r>
            <a:br>
              <a:rPr lang="en-US" sz="1000" noProof="1">
                <a:solidFill>
                  <a:schemeClr val="tx1"/>
                </a:solidFill>
                <a:cs typeface="Arial" charset="0"/>
              </a:rPr>
            </a:br>
            <a:r>
              <a:rPr lang="en-US" sz="1000" noProof="1">
                <a:solidFill>
                  <a:schemeClr val="tx1"/>
                </a:solidFill>
                <a:cs typeface="Arial" charset="0"/>
              </a:rPr>
              <a:t>vælge </a:t>
            </a:r>
            <a:r>
              <a:rPr lang="en-US" sz="1000" b="1" noProof="1">
                <a:solidFill>
                  <a:schemeClr val="tx1"/>
                </a:solidFill>
                <a:cs typeface="Arial" charset="0"/>
              </a:rPr>
              <a:t>Indsæt</a:t>
            </a:r>
            <a:br>
              <a:rPr lang="en-US" sz="1000" b="1" noProof="1">
                <a:solidFill>
                  <a:schemeClr val="tx1"/>
                </a:solidFill>
                <a:cs typeface="Arial" charset="0"/>
              </a:rPr>
            </a:br>
            <a:br>
              <a:rPr lang="en-US" sz="1000" b="1" noProof="1">
                <a:solidFill>
                  <a:schemeClr val="tx1"/>
                </a:solidFill>
                <a:cs typeface="Arial" charset="0"/>
              </a:rPr>
            </a:br>
            <a:r>
              <a:rPr lang="en-US" sz="1000" b="1" noProof="1">
                <a:solidFill>
                  <a:schemeClr val="tx1"/>
                </a:solidFill>
                <a:latin typeface="+mn-lt"/>
              </a:rPr>
              <a:t>Redigere i et billede</a:t>
            </a:r>
          </a:p>
          <a:p>
            <a:pPr marL="228600" indent="-228600" algn="l" eaLnBrk="1" hangingPunct="1">
              <a:lnSpc>
                <a:spcPct val="100000"/>
              </a:lnSpc>
              <a:spcAft>
                <a:spcPts val="800"/>
              </a:spcAft>
              <a:buFont typeface="+mj-lt"/>
              <a:buAutoNum type="arabicPeriod"/>
              <a:defRPr/>
            </a:pPr>
            <a:r>
              <a:rPr lang="en-US" sz="1000" b="1" noProof="1">
                <a:solidFill>
                  <a:schemeClr val="tx1"/>
                </a:solidFill>
                <a:latin typeface="+mn-lt"/>
              </a:rPr>
              <a:t>Beskær</a:t>
            </a:r>
            <a:r>
              <a:rPr lang="en-US" sz="1000" b="0" noProof="1">
                <a:solidFill>
                  <a:schemeClr val="tx1"/>
                </a:solidFill>
                <a:latin typeface="+mn-lt"/>
              </a:rPr>
              <a:t> for at ændre størrelse eller justere </a:t>
            </a:r>
            <a:br>
              <a:rPr lang="en-US" sz="1000" b="0" noProof="1">
                <a:solidFill>
                  <a:schemeClr val="tx1"/>
                </a:solidFill>
                <a:latin typeface="+mn-lt"/>
              </a:rPr>
            </a:br>
            <a:r>
              <a:rPr lang="en-US" sz="1000" b="0" noProof="1">
                <a:solidFill>
                  <a:schemeClr val="tx1"/>
                </a:solidFill>
                <a:latin typeface="+mn-lt"/>
              </a:rPr>
              <a:t>fokus i </a:t>
            </a:r>
            <a:r>
              <a:rPr lang="en-US" sz="1000" b="0" kern="1200" baseline="0" noProof="1">
                <a:solidFill>
                  <a:schemeClr val="tx1"/>
                </a:solidFill>
                <a:latin typeface="+mn-lt"/>
              </a:rPr>
              <a:t>billedet</a:t>
            </a:r>
            <a:endParaRPr lang="en-US" sz="1000" b="0" strike="sngStrike" noProof="1">
              <a:solidFill>
                <a:schemeClr val="tx1"/>
              </a:solidFill>
              <a:latin typeface="+mn-lt"/>
            </a:endParaRPr>
          </a:p>
          <a:p>
            <a:pPr marL="228600" indent="-228600" algn="l" eaLnBrk="1" hangingPunct="1">
              <a:lnSpc>
                <a:spcPct val="100000"/>
              </a:lnSpc>
              <a:spcAft>
                <a:spcPts val="800"/>
              </a:spcAft>
              <a:buFont typeface="+mj-lt"/>
              <a:buAutoNum type="arabicPeriod"/>
              <a:defRPr/>
            </a:pPr>
            <a:r>
              <a:rPr lang="en-US" altLang="da-DK" sz="1000" b="0" noProof="1">
                <a:solidFill>
                  <a:schemeClr val="tx1"/>
                </a:solidFill>
                <a:latin typeface="+mn-lt"/>
                <a:cs typeface="Arial" pitchFamily="34" charset="0"/>
              </a:rPr>
              <a:t>Hvis du ønsker at gøre billedet mindre eller </a:t>
            </a:r>
            <a:br>
              <a:rPr lang="en-US" altLang="da-DK" sz="1000" b="0" noProof="1">
                <a:solidFill>
                  <a:schemeClr val="tx1"/>
                </a:solidFill>
                <a:latin typeface="+mn-lt"/>
                <a:cs typeface="Arial" pitchFamily="34" charset="0"/>
              </a:rPr>
            </a:br>
            <a:r>
              <a:rPr lang="en-US" altLang="da-DK" sz="1000" b="0" noProof="1">
                <a:solidFill>
                  <a:schemeClr val="tx1"/>
                </a:solidFill>
                <a:latin typeface="+mn-lt"/>
                <a:cs typeface="Arial" pitchFamily="34" charset="0"/>
              </a:rPr>
              <a:t>større, så holder du </a:t>
            </a:r>
            <a:r>
              <a:rPr lang="en-US" altLang="da-DK" sz="1000" b="1" noProof="1">
                <a:solidFill>
                  <a:schemeClr val="tx1"/>
                </a:solidFill>
                <a:latin typeface="+mn-lt"/>
                <a:cs typeface="Arial" pitchFamily="34" charset="0"/>
              </a:rPr>
              <a:t>SHIFT-</a:t>
            </a:r>
            <a:r>
              <a:rPr lang="en-US" altLang="da-DK" sz="1000" b="0" noProof="1">
                <a:solidFill>
                  <a:schemeClr val="tx1"/>
                </a:solidFill>
                <a:latin typeface="+mn-lt"/>
                <a:cs typeface="Arial" pitchFamily="34" charset="0"/>
              </a:rPr>
              <a:t>knappen nede, </a:t>
            </a:r>
            <a:br>
              <a:rPr lang="en-US" altLang="da-DK" sz="1000" b="0" noProof="1">
                <a:solidFill>
                  <a:schemeClr val="tx1"/>
                </a:solidFill>
                <a:latin typeface="+mn-lt"/>
                <a:cs typeface="Arial" pitchFamily="34" charset="0"/>
              </a:rPr>
            </a:br>
            <a:r>
              <a:rPr lang="en-US" altLang="da-DK" sz="1000" b="0" noProof="1">
                <a:solidFill>
                  <a:schemeClr val="tx1"/>
                </a:solidFill>
                <a:latin typeface="+mn-lt"/>
                <a:cs typeface="Arial" pitchFamily="34" charset="0"/>
              </a:rPr>
              <a:t>mens du trækker i hjørnet af billedet</a:t>
            </a:r>
            <a:endParaRPr lang="en-US" altLang="da-DK" sz="1000" b="0" kern="1200" noProof="1">
              <a:solidFill>
                <a:schemeClr val="tx1"/>
              </a:solidFill>
              <a:latin typeface="+mn-lt"/>
              <a:cs typeface="Arial" pitchFamily="34" charset="0"/>
            </a:endParaRPr>
          </a:p>
          <a:p>
            <a:pPr algn="l" eaLnBrk="1" hangingPunct="1">
              <a:lnSpc>
                <a:spcPct val="100000"/>
              </a:lnSpc>
              <a:spcAft>
                <a:spcPts val="800"/>
              </a:spcAft>
              <a:buFontTx/>
              <a:buNone/>
              <a:defRPr/>
            </a:pPr>
            <a:br>
              <a:rPr lang="en-US" altLang="da-DK" sz="1000" b="1" noProof="1">
                <a:solidFill>
                  <a:schemeClr val="tx1"/>
                </a:solidFill>
                <a:latin typeface="+mn-lt"/>
                <a:cs typeface="Arial" pitchFamily="34" charset="0"/>
              </a:rPr>
            </a:br>
            <a:r>
              <a:rPr lang="en-US" altLang="da-DK" sz="1000" b="1" noProof="1">
                <a:solidFill>
                  <a:schemeClr val="tx1"/>
                </a:solidFill>
                <a:latin typeface="+mn-lt"/>
                <a:cs typeface="Arial" pitchFamily="34" charset="0"/>
              </a:rPr>
              <a:t>Tip 1:</a:t>
            </a:r>
            <a:r>
              <a:rPr lang="en-US" altLang="da-DK" sz="1000" b="0" noProof="1">
                <a:solidFill>
                  <a:schemeClr val="tx1"/>
                </a:solidFill>
                <a:latin typeface="+mn-lt"/>
                <a:cs typeface="Arial" pitchFamily="34" charset="0"/>
              </a:rPr>
              <a:t> Hvis du sletter et billede og indsætter et nyt, kan det ske, at det nye billede lægger sig foran din tekst eller grafik. Hvis dette sker, </a:t>
            </a:r>
            <a:r>
              <a:rPr lang="en-US" altLang="da-DK" sz="1000" b="0" strike="noStrike" noProof="1">
                <a:solidFill>
                  <a:schemeClr val="tx1"/>
                </a:solidFill>
                <a:latin typeface="+mn-lt"/>
                <a:cs typeface="Arial" pitchFamily="34" charset="0"/>
              </a:rPr>
              <a:t>så vælg billedet, højreklik og vælg </a:t>
            </a:r>
            <a:r>
              <a:rPr lang="en-US" altLang="da-DK" sz="1000" b="1" noProof="1">
                <a:solidFill>
                  <a:schemeClr val="tx1"/>
                </a:solidFill>
                <a:latin typeface="+mn-lt"/>
                <a:cs typeface="Arial" pitchFamily="34" charset="0"/>
              </a:rPr>
              <a:t>Flyt bagud.</a:t>
            </a: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br>
              <a:rPr lang="en-US" altLang="da-DK" sz="1000" b="1" noProof="1">
                <a:solidFill>
                  <a:schemeClr val="tx1"/>
                </a:solidFill>
                <a:latin typeface="+mn-lt"/>
                <a:cs typeface="Arial" pitchFamily="34" charset="0"/>
              </a:rPr>
            </a:br>
            <a:r>
              <a:rPr lang="en-US" altLang="da-DK" sz="1000" b="1" noProof="1">
                <a:solidFill>
                  <a:schemeClr val="tx1"/>
                </a:solidFill>
                <a:latin typeface="+mn-lt"/>
                <a:cs typeface="Arial" pitchFamily="34" charset="0"/>
              </a:rPr>
              <a:t>Tip 2: </a:t>
            </a:r>
            <a:r>
              <a:rPr lang="en-US" altLang="da-DK" sz="1000" b="0" noProof="1">
                <a:solidFill>
                  <a:schemeClr val="tx1"/>
                </a:solidFill>
                <a:latin typeface="+mn-lt"/>
                <a:cs typeface="Arial" pitchFamily="34" charset="0"/>
              </a:rPr>
              <a:t>Skabelonen </a:t>
            </a:r>
            <a:r>
              <a:rPr lang="en-US" altLang="da-DK" sz="1000" b="1" noProof="1">
                <a:solidFill>
                  <a:schemeClr val="tx1"/>
                </a:solidFill>
                <a:latin typeface="+mn-lt"/>
                <a:cs typeface="Arial" pitchFamily="34" charset="0"/>
              </a:rPr>
              <a:t>Citatslide </a:t>
            </a:r>
            <a:r>
              <a:rPr lang="en-US" altLang="da-DK" sz="1000" b="0" noProof="1">
                <a:solidFill>
                  <a:schemeClr val="tx1"/>
                </a:solidFill>
                <a:latin typeface="+mn-lt"/>
                <a:cs typeface="Arial" pitchFamily="34" charset="0"/>
              </a:rPr>
              <a:t>har en billedplaceholder, som du ikke kan bruge pga. tekstfeltet på sliden. Henover denne slide er beskrevet, hvordan du indsætter et billede under citatet.</a:t>
            </a:r>
          </a:p>
          <a:p>
            <a:pPr algn="l" eaLnBrk="1" hangingPunct="1">
              <a:lnSpc>
                <a:spcPct val="100000"/>
              </a:lnSpc>
              <a:spcAft>
                <a:spcPts val="800"/>
              </a:spcAft>
              <a:buFontTx/>
              <a:buNone/>
              <a:defRPr/>
            </a:pPr>
            <a:endParaRPr lang="en-US" altLang="da-DK" sz="1000" b="0" noProof="1">
              <a:solidFill>
                <a:schemeClr val="tx1"/>
              </a:solidFill>
              <a:latin typeface="+mn-lt"/>
              <a:cs typeface="Arial" pitchFamily="34" charset="0"/>
            </a:endParaRPr>
          </a:p>
          <a:p>
            <a:pPr eaLnBrk="1" fontAlgn="auto" hangingPunct="1">
              <a:lnSpc>
                <a:spcPct val="100000"/>
              </a:lnSpc>
              <a:spcAft>
                <a:spcPts val="320"/>
              </a:spcAft>
              <a:buFont typeface="+mj-lt"/>
              <a:buNone/>
              <a:defRPr/>
            </a:pPr>
            <a:endParaRPr lang="en-US" sz="1000" b="1" noProof="1">
              <a:solidFill>
                <a:schemeClr val="tx1"/>
              </a:solidFill>
              <a:cs typeface="Arial" charset="0"/>
            </a:endParaRPr>
          </a:p>
        </p:txBody>
      </p:sp>
      <p:pic>
        <p:nvPicPr>
          <p:cNvPr id="10" name="Billede 22">
            <a:extLst>
              <a:ext uri="{FF2B5EF4-FFF2-40B4-BE49-F238E27FC236}">
                <a16:creationId xmlns:a16="http://schemas.microsoft.com/office/drawing/2014/main" id="{800E34C2-AA0B-F6AD-05FC-EF3DFD697C96}"/>
              </a:ext>
            </a:extLst>
          </p:cNvPr>
          <p:cNvPicPr>
            <a:picLocks noChangeAspect="1"/>
          </p:cNvPicPr>
          <p:nvPr userDrawn="1"/>
        </p:nvPicPr>
        <p:blipFill>
          <a:blip r:embed="rId2"/>
          <a:stretch>
            <a:fillRect/>
          </a:stretch>
        </p:blipFill>
        <p:spPr>
          <a:xfrm>
            <a:off x="7508092" y="2890981"/>
            <a:ext cx="449867" cy="428943"/>
          </a:xfrm>
          <a:prstGeom prst="rect">
            <a:avLst/>
          </a:prstGeom>
        </p:spPr>
      </p:pic>
      <p:sp>
        <p:nvSpPr>
          <p:cNvPr id="11" name="Text Box 48">
            <a:extLst>
              <a:ext uri="{FF2B5EF4-FFF2-40B4-BE49-F238E27FC236}">
                <a16:creationId xmlns:a16="http://schemas.microsoft.com/office/drawing/2014/main" id="{0AA2E476-7DF6-C22A-6600-B4A6EFCB91AB}"/>
              </a:ext>
            </a:extLst>
          </p:cNvPr>
          <p:cNvSpPr txBox="1">
            <a:spLocks noChangeArrowheads="1"/>
          </p:cNvSpPr>
          <p:nvPr userDrawn="1"/>
        </p:nvSpPr>
        <p:spPr bwMode="auto">
          <a:xfrm>
            <a:off x="442912" y="1806388"/>
            <a:ext cx="286976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altLang="da-DK" sz="1000" b="1" baseline="0" noProof="1">
                <a:solidFill>
                  <a:schemeClr val="tx1"/>
                </a:solidFill>
                <a:latin typeface="+mn-lt"/>
                <a:cs typeface="Arial" panose="020B0604020202020204" pitchFamily="34" charset="0"/>
              </a:rPr>
              <a:t>NULSTIL LAYOUT PÅ EN SLIDE</a:t>
            </a:r>
          </a:p>
          <a:p>
            <a:pPr marL="0" indent="0" eaLnBrk="1" hangingPunct="1">
              <a:lnSpc>
                <a:spcPct val="100000"/>
              </a:lnSpc>
              <a:spcAft>
                <a:spcPts val="800"/>
              </a:spcAft>
              <a:buFont typeface="+mj-lt"/>
              <a:buNone/>
              <a:defRPr/>
            </a:pPr>
            <a:r>
              <a:rPr lang="en-US" sz="1000" b="0" noProof="1">
                <a:latin typeface="+mn-lt"/>
                <a:cs typeface="Arial" panose="020B0604020202020204" pitchFamily="34" charset="0"/>
              </a:rPr>
              <a:t>Du kan nulstille dit slidelayout, hvis du er kommet til at rykke rundt på slideskabelonens elementer:</a:t>
            </a:r>
            <a:endParaRPr lang="en-US" sz="1000" b="1" noProof="1">
              <a:solidFill>
                <a:schemeClr val="tx1"/>
              </a:solidFill>
              <a:latin typeface="+mn-lt"/>
              <a:cs typeface="Arial" panose="020B0604020202020204" pitchFamily="34" charset="0"/>
            </a:endParaRPr>
          </a:p>
          <a:p>
            <a:pPr marL="228600" marR="0" indent="-228600" algn="l" defTabSz="1219170" rtl="0" eaLnBrk="1" fontAlgn="auto" latinLnBrk="0" hangingPunct="1">
              <a:lnSpc>
                <a:spcPct val="100000"/>
              </a:lnSpc>
              <a:spcAft>
                <a:spcPts val="800"/>
              </a:spcAft>
              <a:buClrTx/>
              <a:buSzTx/>
              <a:buFont typeface="+mj-lt"/>
              <a:buAutoNum type="arabicPeriod"/>
              <a:tabLst/>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Hjem</a:t>
            </a:r>
            <a:endParaRPr lang="en-US" altLang="da-DK" sz="1000" b="1" strike="sngStrike" noProof="1">
              <a:solidFill>
                <a:schemeClr val="tx1"/>
              </a:solidFill>
              <a:latin typeface="+mn-lt"/>
              <a:cs typeface="Arial" panose="020B0604020202020204" pitchFamily="34" charset="0"/>
            </a:endParaRPr>
          </a:p>
          <a:p>
            <a:pPr marL="228600" marR="0" indent="-228600" algn="l" defTabSz="1219170" rtl="0" eaLnBrk="1" fontAlgn="auto" latinLnBrk="0" hangingPunct="1">
              <a:lnSpc>
                <a:spcPct val="100000"/>
              </a:lnSpc>
              <a:spcAft>
                <a:spcPts val="800"/>
              </a:spcAft>
              <a:buClrTx/>
              <a:buSzTx/>
              <a:buFont typeface="+mj-lt"/>
              <a:buAutoNum type="arabicPeriod"/>
              <a:tabLst/>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Nulstil</a:t>
            </a:r>
            <a:r>
              <a:rPr lang="en-US" altLang="da-DK" sz="1000" noProof="1">
                <a:solidFill>
                  <a:schemeClr val="tx1"/>
                </a:solidFill>
                <a:latin typeface="+mn-lt"/>
                <a:cs typeface="Arial" panose="020B0604020202020204" pitchFamily="34" charset="0"/>
              </a:rPr>
              <a:t> for at nulstille placeringen og størrelsen på slideskabelonens elementer (tekst, billeder, bokse, farver osv).</a:t>
            </a:r>
            <a:endParaRPr lang="en-US" sz="1000" noProof="1">
              <a:solidFill>
                <a:schemeClr val="tx1"/>
              </a:solidFill>
              <a:latin typeface="+mn-lt"/>
              <a:cs typeface="Arial" panose="020B0604020202020204" pitchFamily="34" charset="0"/>
            </a:endParaRPr>
          </a:p>
        </p:txBody>
      </p:sp>
      <p:pic>
        <p:nvPicPr>
          <p:cNvPr id="12" name="Picture 11">
            <a:extLst>
              <a:ext uri="{FF2B5EF4-FFF2-40B4-BE49-F238E27FC236}">
                <a16:creationId xmlns:a16="http://schemas.microsoft.com/office/drawing/2014/main" id="{7F0D20F0-2046-EDF1-4D94-CA61A5FE6974}"/>
              </a:ext>
            </a:extLst>
          </p:cNvPr>
          <p:cNvPicPr>
            <a:picLocks noChangeAspect="1"/>
          </p:cNvPicPr>
          <p:nvPr userDrawn="1"/>
        </p:nvPicPr>
        <p:blipFill>
          <a:blip r:embed="rId3"/>
          <a:stretch>
            <a:fillRect/>
          </a:stretch>
        </p:blipFill>
        <p:spPr>
          <a:xfrm>
            <a:off x="7551379" y="2081877"/>
            <a:ext cx="349535" cy="341405"/>
          </a:xfrm>
          <a:prstGeom prst="rect">
            <a:avLst/>
          </a:prstGeom>
        </p:spPr>
      </p:pic>
      <p:pic>
        <p:nvPicPr>
          <p:cNvPr id="17" name="Billede 1">
            <a:extLst>
              <a:ext uri="{FF2B5EF4-FFF2-40B4-BE49-F238E27FC236}">
                <a16:creationId xmlns:a16="http://schemas.microsoft.com/office/drawing/2014/main" id="{A7176204-B9C7-38A7-60CC-DE2FAB2FEC15}"/>
              </a:ext>
            </a:extLst>
          </p:cNvPr>
          <p:cNvPicPr>
            <a:picLocks noChangeAspect="1"/>
          </p:cNvPicPr>
          <p:nvPr userDrawn="1"/>
        </p:nvPicPr>
        <p:blipFill>
          <a:blip r:embed="rId4"/>
          <a:stretch>
            <a:fillRect/>
          </a:stretch>
        </p:blipFill>
        <p:spPr>
          <a:xfrm>
            <a:off x="7387535" y="3375685"/>
            <a:ext cx="479593" cy="447079"/>
          </a:xfrm>
          <a:prstGeom prst="rect">
            <a:avLst/>
          </a:prstGeom>
        </p:spPr>
      </p:pic>
      <p:cxnSp>
        <p:nvCxnSpPr>
          <p:cNvPr id="18" name="Straight Connector 17">
            <a:extLst>
              <a:ext uri="{FF2B5EF4-FFF2-40B4-BE49-F238E27FC236}">
                <a16:creationId xmlns:a16="http://schemas.microsoft.com/office/drawing/2014/main" id="{81C18549-4DBA-E73C-14C2-855ACB76ABCD}"/>
              </a:ext>
            </a:extLst>
          </p:cNvPr>
          <p:cNvCxnSpPr>
            <a:cxnSpLocks/>
          </p:cNvCxnSpPr>
          <p:nvPr userDrawn="1"/>
        </p:nvCxnSpPr>
        <p:spPr>
          <a:xfrm>
            <a:off x="4162425" y="1806387"/>
            <a:ext cx="0" cy="45000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CDFEAD-FC08-EE90-D942-2468F15AA395}"/>
              </a:ext>
            </a:extLst>
          </p:cNvPr>
          <p:cNvCxnSpPr>
            <a:cxnSpLocks/>
          </p:cNvCxnSpPr>
          <p:nvPr userDrawn="1"/>
        </p:nvCxnSpPr>
        <p:spPr>
          <a:xfrm>
            <a:off x="8048625" y="1806387"/>
            <a:ext cx="0" cy="45000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dirty="0">
                <a:latin typeface="+mj-lt"/>
              </a:rPr>
              <a:t>Tips </a:t>
            </a:r>
            <a:r>
              <a:rPr lang="en-GB" sz="3200" b="1" dirty="0" err="1">
                <a:latin typeface="+mj-lt"/>
              </a:rPr>
              <a:t>og</a:t>
            </a:r>
            <a:r>
              <a:rPr lang="en-GB" sz="3200" b="1" dirty="0">
                <a:latin typeface="+mj-lt"/>
              </a:rPr>
              <a:t> tricks #1</a:t>
            </a:r>
            <a:endParaRPr lang="en-GB" sz="1600" b="1" dirty="0">
              <a:solidFill>
                <a:schemeClr val="accent2"/>
              </a:solidFill>
              <a:latin typeface="+mj-lt"/>
            </a:endParaRPr>
          </a:p>
        </p:txBody>
      </p:sp>
      <p:pic>
        <p:nvPicPr>
          <p:cNvPr id="4" name="Billede 3">
            <a:extLst>
              <a:ext uri="{FF2B5EF4-FFF2-40B4-BE49-F238E27FC236}">
                <a16:creationId xmlns:a16="http://schemas.microsoft.com/office/drawing/2014/main" id="{22722981-EC4A-FD87-359C-B23F4F7006EC}"/>
              </a:ext>
            </a:extLst>
          </p:cNvPr>
          <p:cNvPicPr>
            <a:picLocks noChangeAspect="1"/>
          </p:cNvPicPr>
          <p:nvPr userDrawn="1"/>
        </p:nvPicPr>
        <p:blipFill rotWithShape="1">
          <a:blip r:embed="rId5"/>
          <a:srcRect r="29997"/>
          <a:stretch/>
        </p:blipFill>
        <p:spPr>
          <a:xfrm>
            <a:off x="442913" y="3663496"/>
            <a:ext cx="3153728" cy="2229103"/>
          </a:xfrm>
          <a:prstGeom prst="rect">
            <a:avLst/>
          </a:prstGeom>
        </p:spPr>
      </p:pic>
      <p:pic>
        <p:nvPicPr>
          <p:cNvPr id="21" name="Billede 20">
            <a:extLst>
              <a:ext uri="{FF2B5EF4-FFF2-40B4-BE49-F238E27FC236}">
                <a16:creationId xmlns:a16="http://schemas.microsoft.com/office/drawing/2014/main" id="{95AE9CA1-93EB-0EC7-6061-0C759A6C663D}"/>
              </a:ext>
            </a:extLst>
          </p:cNvPr>
          <p:cNvPicPr>
            <a:picLocks noChangeAspect="1"/>
          </p:cNvPicPr>
          <p:nvPr userDrawn="1"/>
        </p:nvPicPr>
        <p:blipFill rotWithShape="1">
          <a:blip r:embed="rId6"/>
          <a:srcRect l="5033"/>
          <a:stretch/>
        </p:blipFill>
        <p:spPr>
          <a:xfrm>
            <a:off x="4330161" y="4778047"/>
            <a:ext cx="2286001" cy="745222"/>
          </a:xfrm>
          <a:prstGeom prst="rect">
            <a:avLst/>
          </a:prstGeom>
          <a:ln>
            <a:solidFill>
              <a:schemeClr val="bg1">
                <a:lumMod val="65000"/>
              </a:schemeClr>
            </a:solidFill>
          </a:ln>
          <a:effectLst/>
        </p:spPr>
      </p:pic>
      <p:cxnSp>
        <p:nvCxnSpPr>
          <p:cNvPr id="20" name="Lige pilforbindelse 19">
            <a:extLst>
              <a:ext uri="{FF2B5EF4-FFF2-40B4-BE49-F238E27FC236}">
                <a16:creationId xmlns:a16="http://schemas.microsoft.com/office/drawing/2014/main" id="{F3A3CFC3-B411-905F-E220-5F389A70E691}"/>
              </a:ext>
            </a:extLst>
          </p:cNvPr>
          <p:cNvCxnSpPr>
            <a:cxnSpLocks/>
          </p:cNvCxnSpPr>
          <p:nvPr userDrawn="1"/>
        </p:nvCxnSpPr>
        <p:spPr>
          <a:xfrm flipH="1">
            <a:off x="2370601" y="4224254"/>
            <a:ext cx="99116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Lige pilforbindelse 21">
            <a:extLst>
              <a:ext uri="{FF2B5EF4-FFF2-40B4-BE49-F238E27FC236}">
                <a16:creationId xmlns:a16="http://schemas.microsoft.com/office/drawing/2014/main" id="{C6151912-BF13-A809-04D4-A164CB5CB854}"/>
              </a:ext>
            </a:extLst>
          </p:cNvPr>
          <p:cNvCxnSpPr>
            <a:cxnSpLocks/>
          </p:cNvCxnSpPr>
          <p:nvPr userDrawn="1"/>
        </p:nvCxnSpPr>
        <p:spPr>
          <a:xfrm flipH="1">
            <a:off x="6712937" y="5392061"/>
            <a:ext cx="67459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4" name="Billede 23">
            <a:extLst>
              <a:ext uri="{FF2B5EF4-FFF2-40B4-BE49-F238E27FC236}">
                <a16:creationId xmlns:a16="http://schemas.microsoft.com/office/drawing/2014/main" id="{5C8B8887-D8CA-DDF6-B4BA-09D5A4F312C9}"/>
              </a:ext>
            </a:extLst>
          </p:cNvPr>
          <p:cNvPicPr>
            <a:picLocks noChangeAspect="1"/>
          </p:cNvPicPr>
          <p:nvPr userDrawn="1"/>
        </p:nvPicPr>
        <p:blipFill>
          <a:blip r:embed="rId7"/>
          <a:stretch>
            <a:fillRect/>
          </a:stretch>
        </p:blipFill>
        <p:spPr>
          <a:xfrm>
            <a:off x="8220078" y="3997756"/>
            <a:ext cx="3539304" cy="2256376"/>
          </a:xfrm>
          <a:prstGeom prst="rect">
            <a:avLst/>
          </a:prstGeom>
        </p:spPr>
      </p:pic>
    </p:spTree>
    <p:extLst>
      <p:ext uri="{BB962C8B-B14F-4D97-AF65-F5344CB8AC3E}">
        <p14:creationId xmlns:p14="http://schemas.microsoft.com/office/powerpoint/2010/main" val="958711022"/>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ps og tricks #2">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CD68E269-9CB2-D88F-5CAD-168BAC8B9FC7}"/>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92" name="TextBox 91">
            <a:extLst>
              <a:ext uri="{FF2B5EF4-FFF2-40B4-BE49-F238E27FC236}">
                <a16:creationId xmlns:a16="http://schemas.microsoft.com/office/drawing/2014/main" id="{845E9104-FC9A-6C64-7AF8-B361F9BAC48E}"/>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dirty="0" err="1">
                <a:solidFill>
                  <a:schemeClr val="accent2"/>
                </a:solidFill>
                <a:latin typeface="+mj-lt"/>
              </a:rPr>
              <a:t>Slet</a:t>
            </a:r>
            <a:r>
              <a:rPr lang="en-US" sz="2000" b="1" dirty="0">
                <a:solidFill>
                  <a:schemeClr val="accent2"/>
                </a:solidFill>
                <a:latin typeface="+mj-lt"/>
              </a:rPr>
              <a:t> </a:t>
            </a:r>
            <a:r>
              <a:rPr lang="en-US" sz="2000" b="1" dirty="0" err="1">
                <a:solidFill>
                  <a:schemeClr val="accent2"/>
                </a:solidFill>
                <a:latin typeface="+mj-lt"/>
              </a:rPr>
              <a:t>før</a:t>
            </a:r>
            <a:r>
              <a:rPr lang="en-US" sz="2000" b="1" dirty="0">
                <a:solidFill>
                  <a:schemeClr val="accent2"/>
                </a:solidFill>
                <a:latin typeface="+mj-lt"/>
              </a:rPr>
              <a:t> </a:t>
            </a:r>
            <a:r>
              <a:rPr lang="en-US" sz="2000" b="1" dirty="0" err="1">
                <a:solidFill>
                  <a:schemeClr val="accent2"/>
                </a:solidFill>
                <a:latin typeface="+mj-lt"/>
              </a:rPr>
              <a:t>brug</a:t>
            </a:r>
            <a:endParaRPr lang="en-GB" sz="2000" b="1" dirty="0" err="1">
              <a:solidFill>
                <a:schemeClr val="accent2"/>
              </a:solidFill>
              <a:latin typeface="+mj-lt"/>
            </a:endParaRPr>
          </a:p>
        </p:txBody>
      </p: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dirty="0">
                <a:latin typeface="+mj-lt"/>
              </a:rPr>
              <a:t>Tips </a:t>
            </a:r>
            <a:r>
              <a:rPr lang="en-GB" sz="3200" b="1" dirty="0" err="1">
                <a:latin typeface="+mj-lt"/>
              </a:rPr>
              <a:t>og</a:t>
            </a:r>
            <a:r>
              <a:rPr lang="en-GB" sz="3200" b="1" dirty="0">
                <a:latin typeface="+mj-lt"/>
              </a:rPr>
              <a:t> tricks #2</a:t>
            </a:r>
            <a:endParaRPr lang="en-GB" sz="1600" b="1" dirty="0">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35966" y="1806388"/>
            <a:ext cx="3526574" cy="4464049"/>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dirty="0">
                <a:solidFill>
                  <a:schemeClr val="accent2"/>
                </a:solidFill>
              </a:rPr>
              <a:t>FREMHÆVNING AF ET ORD I EN OVERSKRIFT</a:t>
            </a:r>
            <a:br>
              <a:rPr lang="en-US" sz="1000" b="1" dirty="0">
                <a:solidFill>
                  <a:schemeClr val="accent2"/>
                </a:solidFill>
              </a:rPr>
            </a:br>
            <a:endParaRPr lang="en-US" sz="1000" b="1"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br>
              <a:rPr lang="en-US" sz="1000" dirty="0">
                <a:solidFill>
                  <a:schemeClr val="accent2"/>
                </a:solidFill>
              </a:rPr>
            </a:b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r>
              <a:rPr lang="en-US" sz="1000" dirty="0">
                <a:solidFill>
                  <a:schemeClr val="accent2"/>
                </a:solidFill>
              </a:rPr>
              <a:t>Du </a:t>
            </a:r>
            <a:r>
              <a:rPr lang="en-US" sz="1000" dirty="0" err="1">
                <a:solidFill>
                  <a:schemeClr val="accent2"/>
                </a:solidFill>
              </a:rPr>
              <a:t>kan</a:t>
            </a:r>
            <a:r>
              <a:rPr lang="en-US" sz="1000" dirty="0">
                <a:solidFill>
                  <a:schemeClr val="accent2"/>
                </a:solidFill>
              </a:rPr>
              <a:t> </a:t>
            </a:r>
            <a:r>
              <a:rPr lang="en-US" sz="1000" dirty="0" err="1">
                <a:solidFill>
                  <a:schemeClr val="accent2"/>
                </a:solidFill>
              </a:rPr>
              <a:t>vælge</a:t>
            </a:r>
            <a:r>
              <a:rPr lang="en-US" sz="1000" dirty="0">
                <a:solidFill>
                  <a:schemeClr val="accent2"/>
                </a:solidFill>
              </a:rPr>
              <a:t> at </a:t>
            </a:r>
            <a:r>
              <a:rPr lang="en-US" sz="1000" dirty="0" err="1">
                <a:solidFill>
                  <a:schemeClr val="accent2"/>
                </a:solidFill>
              </a:rPr>
              <a:t>fremhæve</a:t>
            </a:r>
            <a:r>
              <a:rPr lang="en-US" sz="1000" dirty="0">
                <a:solidFill>
                  <a:schemeClr val="accent2"/>
                </a:solidFill>
              </a:rPr>
              <a:t> et </a:t>
            </a:r>
            <a:r>
              <a:rPr lang="en-US" sz="1000" dirty="0" err="1">
                <a:solidFill>
                  <a:schemeClr val="accent2"/>
                </a:solidFill>
              </a:rPr>
              <a:t>ord</a:t>
            </a:r>
            <a:r>
              <a:rPr lang="en-US" sz="1000" dirty="0">
                <a:solidFill>
                  <a:schemeClr val="accent2"/>
                </a:solidFill>
              </a:rPr>
              <a:t> i </a:t>
            </a:r>
            <a:r>
              <a:rPr lang="en-US" sz="1000" dirty="0" err="1">
                <a:solidFill>
                  <a:schemeClr val="accent2"/>
                </a:solidFill>
              </a:rPr>
              <a:t>en</a:t>
            </a:r>
            <a:r>
              <a:rPr lang="en-US" sz="1000" dirty="0">
                <a:solidFill>
                  <a:schemeClr val="accent2"/>
                </a:solidFill>
              </a:rPr>
              <a:t> </a:t>
            </a:r>
            <a:r>
              <a:rPr lang="en-US" sz="1000" dirty="0" err="1">
                <a:solidFill>
                  <a:schemeClr val="accent2"/>
                </a:solidFill>
              </a:rPr>
              <a:t>overskriften</a:t>
            </a:r>
            <a:r>
              <a:rPr lang="en-US" sz="1000" dirty="0">
                <a:solidFill>
                  <a:schemeClr val="accent2"/>
                </a:solidFill>
              </a:rPr>
              <a:t>, </a:t>
            </a:r>
            <a:r>
              <a:rPr lang="en-US" sz="1000" dirty="0" err="1">
                <a:solidFill>
                  <a:schemeClr val="accent2"/>
                </a:solidFill>
              </a:rPr>
              <a:t>hvis</a:t>
            </a:r>
            <a:r>
              <a:rPr lang="en-US" sz="1000" dirty="0">
                <a:solidFill>
                  <a:schemeClr val="accent2"/>
                </a:solidFill>
              </a:rPr>
              <a:t> du </a:t>
            </a:r>
            <a:r>
              <a:rPr lang="en-US" sz="1000" dirty="0" err="1">
                <a:solidFill>
                  <a:schemeClr val="accent2"/>
                </a:solidFill>
              </a:rPr>
              <a:t>synes</a:t>
            </a:r>
            <a:r>
              <a:rPr lang="en-US" sz="1000" dirty="0">
                <a:solidFill>
                  <a:schemeClr val="accent2"/>
                </a:solidFill>
              </a:rPr>
              <a:t> </a:t>
            </a:r>
            <a:r>
              <a:rPr lang="en-US" sz="1000" dirty="0" err="1">
                <a:solidFill>
                  <a:schemeClr val="accent2"/>
                </a:solidFill>
              </a:rPr>
              <a:t>dette</a:t>
            </a:r>
            <a:r>
              <a:rPr lang="en-US" sz="1000" dirty="0">
                <a:solidFill>
                  <a:schemeClr val="accent2"/>
                </a:solidFill>
              </a:rPr>
              <a:t> </a:t>
            </a:r>
            <a:r>
              <a:rPr lang="en-US" sz="1000" dirty="0" err="1">
                <a:solidFill>
                  <a:schemeClr val="accent2"/>
                </a:solidFill>
              </a:rPr>
              <a:t>ord</a:t>
            </a:r>
            <a:r>
              <a:rPr lang="en-US" sz="1000" dirty="0">
                <a:solidFill>
                  <a:schemeClr val="accent2"/>
                </a:solidFill>
              </a:rPr>
              <a:t> </a:t>
            </a:r>
            <a:r>
              <a:rPr lang="en-US" sz="1000" dirty="0" err="1">
                <a:solidFill>
                  <a:schemeClr val="accent2"/>
                </a:solidFill>
              </a:rPr>
              <a:t>skal</a:t>
            </a:r>
            <a:r>
              <a:rPr lang="en-US" sz="1000" dirty="0">
                <a:solidFill>
                  <a:schemeClr val="accent2"/>
                </a:solidFill>
              </a:rPr>
              <a:t> </a:t>
            </a:r>
            <a:r>
              <a:rPr lang="en-US" sz="1000" dirty="0" err="1">
                <a:solidFill>
                  <a:schemeClr val="accent2"/>
                </a:solidFill>
              </a:rPr>
              <a:t>stå</a:t>
            </a:r>
            <a:r>
              <a:rPr lang="en-US" sz="1000" dirty="0">
                <a:solidFill>
                  <a:schemeClr val="accent2"/>
                </a:solidFill>
              </a:rPr>
              <a:t> </a:t>
            </a:r>
            <a:r>
              <a:rPr lang="en-US" sz="1000" dirty="0" err="1">
                <a:solidFill>
                  <a:schemeClr val="accent2"/>
                </a:solidFill>
              </a:rPr>
              <a:t>særligt</a:t>
            </a:r>
            <a:r>
              <a:rPr lang="en-US" sz="1000" dirty="0">
                <a:solidFill>
                  <a:schemeClr val="accent2"/>
                </a:solidFill>
              </a:rPr>
              <a:t> </a:t>
            </a:r>
            <a:r>
              <a:rPr lang="en-US" sz="1000" dirty="0" err="1">
                <a:solidFill>
                  <a:schemeClr val="accent2"/>
                </a:solidFill>
              </a:rPr>
              <a:t>frem</a:t>
            </a:r>
            <a:r>
              <a:rPr lang="en-US" sz="1000" dirty="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r>
              <a:rPr lang="en-US" sz="1000" dirty="0">
                <a:solidFill>
                  <a:schemeClr val="accent2"/>
                </a:solidFill>
              </a:rPr>
              <a:t>Start med at </a:t>
            </a:r>
            <a:r>
              <a:rPr lang="en-US" sz="1000" dirty="0" err="1">
                <a:solidFill>
                  <a:schemeClr val="accent2"/>
                </a:solidFill>
              </a:rPr>
              <a:t>sætte</a:t>
            </a:r>
            <a:r>
              <a:rPr lang="en-US" sz="1000" dirty="0">
                <a:solidFill>
                  <a:schemeClr val="accent2"/>
                </a:solidFill>
              </a:rPr>
              <a:t> et </a:t>
            </a:r>
            <a:r>
              <a:rPr lang="en-US" sz="1000" dirty="0" err="1">
                <a:solidFill>
                  <a:schemeClr val="accent2"/>
                </a:solidFill>
              </a:rPr>
              <a:t>ekstra</a:t>
            </a:r>
            <a:r>
              <a:rPr lang="en-US" sz="1000" dirty="0">
                <a:solidFill>
                  <a:schemeClr val="accent2"/>
                </a:solidFill>
              </a:rPr>
              <a:t> </a:t>
            </a:r>
            <a:r>
              <a:rPr lang="en-US" sz="1000" dirty="0" err="1">
                <a:solidFill>
                  <a:schemeClr val="accent2"/>
                </a:solidFill>
              </a:rPr>
              <a:t>mellemrum</a:t>
            </a:r>
            <a:r>
              <a:rPr lang="en-US" sz="1000" dirty="0">
                <a:solidFill>
                  <a:schemeClr val="accent2"/>
                </a:solidFill>
              </a:rPr>
              <a:t> </a:t>
            </a:r>
            <a:r>
              <a:rPr lang="en-US" sz="1000" dirty="0" err="1">
                <a:solidFill>
                  <a:schemeClr val="accent2"/>
                </a:solidFill>
              </a:rPr>
              <a:t>før</a:t>
            </a:r>
            <a:r>
              <a:rPr lang="en-US" sz="1000"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efter</a:t>
            </a:r>
            <a:r>
              <a:rPr lang="en-US" sz="1000" dirty="0">
                <a:solidFill>
                  <a:schemeClr val="accent2"/>
                </a:solidFill>
              </a:rPr>
              <a:t> </a:t>
            </a:r>
            <a:r>
              <a:rPr lang="en-US" sz="1000" dirty="0" err="1">
                <a:solidFill>
                  <a:schemeClr val="accent2"/>
                </a:solidFill>
              </a:rPr>
              <a:t>ordet</a:t>
            </a:r>
            <a:r>
              <a:rPr lang="en-US" sz="1000" dirty="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r>
              <a:rPr lang="en-US" sz="1000" dirty="0">
                <a:solidFill>
                  <a:schemeClr val="accent2"/>
                </a:solidFill>
              </a:rPr>
              <a:t>Marker </a:t>
            </a:r>
            <a:r>
              <a:rPr lang="en-US" sz="1000" dirty="0" err="1">
                <a:solidFill>
                  <a:schemeClr val="accent2"/>
                </a:solidFill>
              </a:rPr>
              <a:t>derefter</a:t>
            </a:r>
            <a:r>
              <a:rPr lang="en-US" sz="1000" dirty="0">
                <a:solidFill>
                  <a:schemeClr val="accent2"/>
                </a:solidFill>
              </a:rPr>
              <a:t> </a:t>
            </a:r>
            <a:r>
              <a:rPr lang="en-US" sz="1000" dirty="0" err="1">
                <a:solidFill>
                  <a:schemeClr val="accent2"/>
                </a:solidFill>
              </a:rPr>
              <a:t>ordet</a:t>
            </a:r>
            <a:r>
              <a:rPr lang="en-US" sz="1000" dirty="0">
                <a:solidFill>
                  <a:schemeClr val="accent2"/>
                </a:solidFill>
              </a:rPr>
              <a:t> </a:t>
            </a:r>
            <a:r>
              <a:rPr lang="en-US" sz="1000" dirty="0" err="1">
                <a:solidFill>
                  <a:schemeClr val="accent2"/>
                </a:solidFill>
              </a:rPr>
              <a:t>inkl</a:t>
            </a:r>
            <a:r>
              <a:rPr lang="en-US" sz="1000" dirty="0">
                <a:solidFill>
                  <a:schemeClr val="accent2"/>
                </a:solidFill>
              </a:rPr>
              <a:t>. de to </a:t>
            </a:r>
            <a:r>
              <a:rPr lang="en-US" sz="1000" dirty="0" err="1">
                <a:solidFill>
                  <a:schemeClr val="accent2"/>
                </a:solidFill>
              </a:rPr>
              <a:t>ekstra</a:t>
            </a:r>
            <a:r>
              <a:rPr lang="en-US" sz="1000" dirty="0">
                <a:solidFill>
                  <a:schemeClr val="accent2"/>
                </a:solidFill>
              </a:rPr>
              <a:t> </a:t>
            </a:r>
            <a:r>
              <a:rPr lang="en-US" sz="1000" dirty="0" err="1">
                <a:solidFill>
                  <a:schemeClr val="accent2"/>
                </a:solidFill>
              </a:rPr>
              <a:t>mellemrum</a:t>
            </a:r>
            <a:r>
              <a:rPr lang="en-US" sz="1000" dirty="0">
                <a:solidFill>
                  <a:schemeClr val="accent2"/>
                </a:solidFill>
              </a:rPr>
              <a:t> </a:t>
            </a:r>
            <a:r>
              <a:rPr lang="en-US" sz="1000" dirty="0" err="1">
                <a:solidFill>
                  <a:schemeClr val="accent2"/>
                </a:solidFill>
              </a:rPr>
              <a:t>omkring</a:t>
            </a:r>
            <a:r>
              <a:rPr lang="en-US" sz="1000" dirty="0">
                <a:solidFill>
                  <a:schemeClr val="accent2"/>
                </a:solidFill>
              </a:rPr>
              <a:t> </a:t>
            </a:r>
            <a:r>
              <a:rPr lang="en-US" sz="1000" dirty="0" err="1">
                <a:solidFill>
                  <a:schemeClr val="accent2"/>
                </a:solidFill>
              </a:rPr>
              <a:t>ordet</a:t>
            </a:r>
            <a:r>
              <a:rPr lang="en-US" sz="1000"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vælg</a:t>
            </a:r>
            <a:r>
              <a:rPr lang="en-US" sz="1000" dirty="0">
                <a:solidFill>
                  <a:schemeClr val="accent2"/>
                </a:solidFill>
              </a:rPr>
              <a:t> sort under </a:t>
            </a:r>
            <a:r>
              <a:rPr lang="en-US" sz="1000" dirty="0" err="1">
                <a:solidFill>
                  <a:schemeClr val="accent2"/>
                </a:solidFill>
              </a:rPr>
              <a:t>knappen</a:t>
            </a:r>
            <a:r>
              <a:rPr lang="en-US" sz="1000" dirty="0">
                <a:solidFill>
                  <a:schemeClr val="accent2"/>
                </a:solidFill>
              </a:rPr>
              <a:t> </a:t>
            </a:r>
            <a:r>
              <a:rPr lang="en-US" sz="1000" b="1" dirty="0" err="1">
                <a:solidFill>
                  <a:schemeClr val="accent2"/>
                </a:solidFill>
              </a:rPr>
              <a:t>Fremhæv</a:t>
            </a:r>
            <a:r>
              <a:rPr lang="en-US" sz="1000" b="1" dirty="0">
                <a:solidFill>
                  <a:schemeClr val="accent2"/>
                </a:solidFill>
              </a:rPr>
              <a:t> </a:t>
            </a:r>
            <a:r>
              <a:rPr lang="en-US" sz="1000" b="1" dirty="0" err="1">
                <a:solidFill>
                  <a:schemeClr val="accent2"/>
                </a:solidFill>
              </a:rPr>
              <a:t>tekstfarve</a:t>
            </a:r>
            <a:r>
              <a:rPr lang="en-US" sz="1000" dirty="0">
                <a:solidFill>
                  <a:schemeClr val="accent2"/>
                </a:solidFill>
              </a:rPr>
              <a:t> i </a:t>
            </a:r>
            <a:r>
              <a:rPr lang="en-US" sz="1000" dirty="0" err="1">
                <a:solidFill>
                  <a:schemeClr val="accent2"/>
                </a:solidFill>
              </a:rPr>
              <a:t>topmenuen</a:t>
            </a:r>
            <a:r>
              <a:rPr lang="en-US" sz="1000" dirty="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endParaRPr lang="en-US" sz="1000" dirty="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endParaRPr lang="en-US" sz="1000" dirty="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endParaRPr lang="en-US" sz="1000" dirty="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r>
              <a:rPr lang="en-US" sz="1000" dirty="0" err="1">
                <a:solidFill>
                  <a:schemeClr val="accent2"/>
                </a:solidFill>
              </a:rPr>
              <a:t>Herefter</a:t>
            </a:r>
            <a:r>
              <a:rPr lang="en-US" sz="1000" dirty="0">
                <a:solidFill>
                  <a:schemeClr val="accent2"/>
                </a:solidFill>
              </a:rPr>
              <a:t> </a:t>
            </a:r>
            <a:r>
              <a:rPr lang="en-US" sz="1000" dirty="0" err="1">
                <a:solidFill>
                  <a:schemeClr val="accent2"/>
                </a:solidFill>
              </a:rPr>
              <a:t>markeret</a:t>
            </a:r>
            <a:r>
              <a:rPr lang="en-US" sz="1000" dirty="0">
                <a:solidFill>
                  <a:schemeClr val="accent2"/>
                </a:solidFill>
              </a:rPr>
              <a:t> du </a:t>
            </a:r>
            <a:r>
              <a:rPr lang="en-US" sz="1000" dirty="0" err="1">
                <a:solidFill>
                  <a:schemeClr val="accent2"/>
                </a:solidFill>
              </a:rPr>
              <a:t>ordet</a:t>
            </a:r>
            <a:r>
              <a:rPr lang="en-US" sz="1000" dirty="0">
                <a:solidFill>
                  <a:schemeClr val="accent2"/>
                </a:solidFill>
              </a:rPr>
              <a:t> </a:t>
            </a:r>
            <a:r>
              <a:rPr lang="en-US" sz="1000" dirty="0" err="1">
                <a:solidFill>
                  <a:schemeClr val="accent2"/>
                </a:solidFill>
              </a:rPr>
              <a:t>igen</a:t>
            </a:r>
            <a:r>
              <a:rPr lang="en-US" sz="1000"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ændrer</a:t>
            </a:r>
            <a:r>
              <a:rPr lang="en-US" sz="1000" dirty="0">
                <a:solidFill>
                  <a:schemeClr val="accent2"/>
                </a:solidFill>
              </a:rPr>
              <a:t> </a:t>
            </a:r>
            <a:r>
              <a:rPr lang="en-US" sz="1000" dirty="0" err="1">
                <a:solidFill>
                  <a:schemeClr val="accent2"/>
                </a:solidFill>
              </a:rPr>
              <a:t>ordets</a:t>
            </a:r>
            <a:r>
              <a:rPr lang="en-US" sz="1000" dirty="0">
                <a:solidFill>
                  <a:schemeClr val="accent2"/>
                </a:solidFill>
              </a:rPr>
              <a:t> </a:t>
            </a:r>
            <a:r>
              <a:rPr lang="en-US" sz="1000" dirty="0" err="1">
                <a:solidFill>
                  <a:schemeClr val="accent2"/>
                </a:solidFill>
              </a:rPr>
              <a:t>skriftfarve</a:t>
            </a:r>
            <a:r>
              <a:rPr lang="en-US" sz="1000" dirty="0">
                <a:solidFill>
                  <a:schemeClr val="accent2"/>
                </a:solidFill>
              </a:rPr>
              <a:t> </a:t>
            </a:r>
            <a:r>
              <a:rPr lang="en-US" sz="1000" dirty="0" err="1">
                <a:solidFill>
                  <a:schemeClr val="accent2"/>
                </a:solidFill>
              </a:rPr>
              <a:t>til</a:t>
            </a:r>
            <a:r>
              <a:rPr lang="en-US" sz="1000" dirty="0">
                <a:solidFill>
                  <a:schemeClr val="accent2"/>
                </a:solidFill>
              </a:rPr>
              <a:t> </a:t>
            </a:r>
            <a:r>
              <a:rPr lang="en-US" sz="1000" dirty="0" err="1">
                <a:solidFill>
                  <a:schemeClr val="accent2"/>
                </a:solidFill>
              </a:rPr>
              <a:t>hvid</a:t>
            </a:r>
            <a:r>
              <a:rPr lang="en-US" sz="1000" dirty="0">
                <a:solidFill>
                  <a:schemeClr val="accent2"/>
                </a:solidFill>
              </a:rPr>
              <a:t>.</a:t>
            </a:r>
            <a:endParaRPr lang="en-GB" sz="1000" dirty="0" err="1">
              <a:solidFill>
                <a:schemeClr val="accent2"/>
              </a:solidFill>
            </a:endParaRPr>
          </a:p>
        </p:txBody>
      </p:sp>
      <p:sp>
        <p:nvSpPr>
          <p:cNvPr id="41" name="TextBox 40">
            <a:extLst>
              <a:ext uri="{FF2B5EF4-FFF2-40B4-BE49-F238E27FC236}">
                <a16:creationId xmlns:a16="http://schemas.microsoft.com/office/drawing/2014/main" id="{AFBEF7CA-F2B1-A6E7-150F-84BD25F9F8E2}"/>
              </a:ext>
            </a:extLst>
          </p:cNvPr>
          <p:cNvSpPr txBox="1"/>
          <p:nvPr userDrawn="1"/>
        </p:nvSpPr>
        <p:spPr>
          <a:xfrm>
            <a:off x="4341256" y="1806388"/>
            <a:ext cx="3603443" cy="450233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dirty="0">
                <a:solidFill>
                  <a:schemeClr val="accent2"/>
                </a:solidFill>
              </a:rPr>
              <a:t>FARVER OG FIGURER</a:t>
            </a:r>
          </a:p>
          <a:p>
            <a:pPr marL="0" indent="0" algn="l">
              <a:lnSpc>
                <a:spcPct val="110000"/>
              </a:lnSpc>
              <a:spcBef>
                <a:spcPts val="1200"/>
              </a:spcBef>
              <a:buSzPct val="80000"/>
              <a:buFont typeface="Arial" panose="020B0604020202020204" pitchFamily="34" charset="0"/>
              <a:buNone/>
            </a:pPr>
            <a:r>
              <a:rPr lang="en-US" sz="1000" dirty="0" err="1">
                <a:solidFill>
                  <a:schemeClr val="accent2"/>
                </a:solidFill>
              </a:rPr>
              <a:t>Børns</a:t>
            </a:r>
            <a:r>
              <a:rPr lang="en-US" sz="1000" dirty="0">
                <a:solidFill>
                  <a:schemeClr val="accent2"/>
                </a:solidFill>
              </a:rPr>
              <a:t> </a:t>
            </a:r>
            <a:r>
              <a:rPr lang="en-US" sz="1000" dirty="0" err="1">
                <a:solidFill>
                  <a:schemeClr val="accent2"/>
                </a:solidFill>
              </a:rPr>
              <a:t>Vilkårs</a:t>
            </a:r>
            <a:r>
              <a:rPr lang="en-US" sz="1000" dirty="0">
                <a:solidFill>
                  <a:schemeClr val="accent2"/>
                </a:solidFill>
              </a:rPr>
              <a:t> </a:t>
            </a:r>
            <a:r>
              <a:rPr lang="en-US" sz="1000" dirty="0" err="1">
                <a:solidFill>
                  <a:schemeClr val="accent2"/>
                </a:solidFill>
              </a:rPr>
              <a:t>officielle</a:t>
            </a:r>
            <a:r>
              <a:rPr lang="en-US" sz="1000" dirty="0">
                <a:solidFill>
                  <a:schemeClr val="accent2"/>
                </a:solidFill>
              </a:rPr>
              <a:t> </a:t>
            </a:r>
            <a:r>
              <a:rPr lang="en-US" sz="1000" dirty="0" err="1">
                <a:solidFill>
                  <a:schemeClr val="accent2"/>
                </a:solidFill>
              </a:rPr>
              <a:t>farver</a:t>
            </a:r>
            <a:r>
              <a:rPr lang="en-US" sz="1000" dirty="0">
                <a:solidFill>
                  <a:schemeClr val="accent2"/>
                </a:solidFill>
              </a:rPr>
              <a:t> er </a:t>
            </a:r>
            <a:r>
              <a:rPr lang="en-US" sz="1000" dirty="0" err="1">
                <a:solidFill>
                  <a:schemeClr val="accent2"/>
                </a:solidFill>
              </a:rPr>
              <a:t>indlejret</a:t>
            </a:r>
            <a:r>
              <a:rPr lang="en-US" sz="1000" dirty="0">
                <a:solidFill>
                  <a:schemeClr val="accent2"/>
                </a:solidFill>
              </a:rPr>
              <a:t> </a:t>
            </a:r>
            <a:r>
              <a:rPr lang="en-US" sz="1000" dirty="0" err="1">
                <a:solidFill>
                  <a:schemeClr val="accent2"/>
                </a:solidFill>
              </a:rPr>
              <a:t>i</a:t>
            </a:r>
            <a:r>
              <a:rPr lang="en-US" sz="1000" dirty="0">
                <a:solidFill>
                  <a:schemeClr val="accent2"/>
                </a:solidFill>
              </a:rPr>
              <a:t> PowerPoint-</a:t>
            </a:r>
            <a:r>
              <a:rPr lang="en-US" sz="1000" dirty="0" err="1">
                <a:solidFill>
                  <a:schemeClr val="accent2"/>
                </a:solidFill>
              </a:rPr>
              <a:t>skabelonen</a:t>
            </a:r>
            <a:r>
              <a:rPr lang="en-US" sz="1000" dirty="0">
                <a:solidFill>
                  <a:schemeClr val="accent2"/>
                </a:solidFill>
              </a:rPr>
              <a:t>. </a:t>
            </a:r>
          </a:p>
          <a:p>
            <a:pPr marL="0" indent="0" algn="l">
              <a:lnSpc>
                <a:spcPct val="110000"/>
              </a:lnSpc>
              <a:spcBef>
                <a:spcPts val="1200"/>
              </a:spcBef>
              <a:buSzPct val="80000"/>
              <a:buFont typeface="Arial" panose="020B0604020202020204" pitchFamily="34" charset="0"/>
              <a:buNone/>
            </a:pPr>
            <a:r>
              <a:rPr lang="en-US" sz="1000" dirty="0" err="1">
                <a:solidFill>
                  <a:schemeClr val="accent2"/>
                </a:solidFill>
              </a:rPr>
              <a:t>Nogle</a:t>
            </a:r>
            <a:r>
              <a:rPr lang="en-US" sz="1000" dirty="0">
                <a:solidFill>
                  <a:schemeClr val="accent2"/>
                </a:solidFill>
              </a:rPr>
              <a:t> slides </a:t>
            </a:r>
            <a:r>
              <a:rPr lang="en-US" sz="1000" dirty="0" err="1">
                <a:solidFill>
                  <a:schemeClr val="accent2"/>
                </a:solidFill>
              </a:rPr>
              <a:t>indeholder</a:t>
            </a:r>
            <a:r>
              <a:rPr lang="en-US" sz="1000" dirty="0">
                <a:solidFill>
                  <a:schemeClr val="accent2"/>
                </a:solidFill>
              </a:rPr>
              <a:t> </a:t>
            </a:r>
            <a:r>
              <a:rPr lang="en-US" sz="1000" dirty="0" err="1">
                <a:solidFill>
                  <a:schemeClr val="accent2"/>
                </a:solidFill>
              </a:rPr>
              <a:t>en</a:t>
            </a:r>
            <a:r>
              <a:rPr lang="en-US" sz="1000" dirty="0">
                <a:solidFill>
                  <a:schemeClr val="accent2"/>
                </a:solidFill>
              </a:rPr>
              <a:t> </a:t>
            </a:r>
            <a:r>
              <a:rPr lang="en-US" sz="1000" dirty="0" err="1">
                <a:solidFill>
                  <a:schemeClr val="accent2"/>
                </a:solidFill>
              </a:rPr>
              <a:t>farvet</a:t>
            </a:r>
            <a:r>
              <a:rPr lang="en-US" sz="1000" dirty="0">
                <a:solidFill>
                  <a:schemeClr val="accent2"/>
                </a:solidFill>
              </a:rPr>
              <a:t> </a:t>
            </a:r>
            <a:r>
              <a:rPr lang="en-US" sz="1000" dirty="0" err="1">
                <a:solidFill>
                  <a:schemeClr val="accent2"/>
                </a:solidFill>
              </a:rPr>
              <a:t>kasse</a:t>
            </a:r>
            <a:r>
              <a:rPr lang="en-US" sz="1000" dirty="0">
                <a:solidFill>
                  <a:schemeClr val="accent2"/>
                </a:solidFill>
              </a:rPr>
              <a:t> </a:t>
            </a:r>
            <a:r>
              <a:rPr lang="en-US" sz="1000" dirty="0" err="1">
                <a:solidFill>
                  <a:schemeClr val="accent2"/>
                </a:solidFill>
              </a:rPr>
              <a:t>til</a:t>
            </a:r>
            <a:r>
              <a:rPr lang="en-US" sz="1000" dirty="0">
                <a:solidFill>
                  <a:schemeClr val="accent2"/>
                </a:solidFill>
              </a:rPr>
              <a:t> </a:t>
            </a:r>
            <a:r>
              <a:rPr lang="en-US" sz="1000" dirty="0" err="1">
                <a:solidFill>
                  <a:schemeClr val="accent2"/>
                </a:solidFill>
              </a:rPr>
              <a:t>tekst</a:t>
            </a:r>
            <a:r>
              <a:rPr lang="en-US" sz="1000" dirty="0">
                <a:solidFill>
                  <a:schemeClr val="accent2"/>
                </a:solidFill>
              </a:rPr>
              <a:t> </a:t>
            </a:r>
            <a:r>
              <a:rPr lang="en-US" sz="1000" dirty="0" err="1">
                <a:solidFill>
                  <a:schemeClr val="accent2"/>
                </a:solidFill>
              </a:rPr>
              <a:t>eller</a:t>
            </a:r>
            <a:r>
              <a:rPr lang="en-US" sz="1000" dirty="0">
                <a:solidFill>
                  <a:schemeClr val="accent2"/>
                </a:solidFill>
              </a:rPr>
              <a:t> </a:t>
            </a:r>
            <a:r>
              <a:rPr lang="en-US" sz="1000" dirty="0" err="1">
                <a:solidFill>
                  <a:schemeClr val="accent2"/>
                </a:solidFill>
              </a:rPr>
              <a:t>citat</a:t>
            </a:r>
            <a:r>
              <a:rPr lang="en-US" sz="1000" dirty="0">
                <a:solidFill>
                  <a:schemeClr val="accent2"/>
                </a:solidFill>
              </a:rPr>
              <a:t>. Den </a:t>
            </a:r>
            <a:r>
              <a:rPr lang="en-US" sz="1000" dirty="0" err="1">
                <a:solidFill>
                  <a:schemeClr val="accent2"/>
                </a:solidFill>
              </a:rPr>
              <a:t>kan</a:t>
            </a:r>
            <a:r>
              <a:rPr lang="en-US" sz="1000" dirty="0">
                <a:solidFill>
                  <a:schemeClr val="accent2"/>
                </a:solidFill>
              </a:rPr>
              <a:t> du </a:t>
            </a:r>
            <a:r>
              <a:rPr lang="en-US" sz="1000" dirty="0" err="1">
                <a:solidFill>
                  <a:schemeClr val="accent2"/>
                </a:solidFill>
              </a:rPr>
              <a:t>ændre</a:t>
            </a:r>
            <a:r>
              <a:rPr lang="en-US" sz="1000" dirty="0">
                <a:solidFill>
                  <a:schemeClr val="accent2"/>
                </a:solidFill>
              </a:rPr>
              <a:t> </a:t>
            </a:r>
            <a:r>
              <a:rPr lang="en-US" sz="1000" dirty="0" err="1">
                <a:solidFill>
                  <a:schemeClr val="accent2"/>
                </a:solidFill>
              </a:rPr>
              <a:t>farven</a:t>
            </a:r>
            <a:r>
              <a:rPr lang="en-US" sz="1000" dirty="0">
                <a:solidFill>
                  <a:schemeClr val="accent2"/>
                </a:solidFill>
              </a:rPr>
              <a:t> </a:t>
            </a:r>
            <a:r>
              <a:rPr lang="en-US" sz="1000" dirty="0" err="1">
                <a:solidFill>
                  <a:schemeClr val="accent2"/>
                </a:solidFill>
              </a:rPr>
              <a:t>på</a:t>
            </a:r>
            <a:r>
              <a:rPr lang="en-US" sz="1000" dirty="0">
                <a:solidFill>
                  <a:schemeClr val="accent2"/>
                </a:solidFill>
              </a:rPr>
              <a:t> </a:t>
            </a:r>
            <a:r>
              <a:rPr lang="en-US" sz="1000" dirty="0" err="1">
                <a:solidFill>
                  <a:schemeClr val="accent2"/>
                </a:solidFill>
              </a:rPr>
              <a:t>ved</a:t>
            </a:r>
            <a:r>
              <a:rPr lang="en-US" sz="1000" dirty="0">
                <a:solidFill>
                  <a:schemeClr val="accent2"/>
                </a:solidFill>
              </a:rPr>
              <a:t> at </a:t>
            </a:r>
            <a:r>
              <a:rPr lang="en-US" sz="1000" dirty="0" err="1">
                <a:solidFill>
                  <a:schemeClr val="accent2"/>
                </a:solidFill>
              </a:rPr>
              <a:t>markere</a:t>
            </a:r>
            <a:r>
              <a:rPr lang="en-US" sz="1000" dirty="0">
                <a:solidFill>
                  <a:schemeClr val="accent2"/>
                </a:solidFill>
              </a:rPr>
              <a:t> </a:t>
            </a:r>
            <a:r>
              <a:rPr lang="en-US" sz="1000" dirty="0" err="1">
                <a:solidFill>
                  <a:schemeClr val="accent2"/>
                </a:solidFill>
              </a:rPr>
              <a:t>boksen</a:t>
            </a:r>
            <a:r>
              <a:rPr lang="en-US" sz="1000"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herefter</a:t>
            </a:r>
            <a:r>
              <a:rPr lang="en-US" sz="1000" dirty="0">
                <a:solidFill>
                  <a:schemeClr val="accent2"/>
                </a:solidFill>
              </a:rPr>
              <a:t> </a:t>
            </a:r>
            <a:r>
              <a:rPr lang="en-US" sz="1000" dirty="0" err="1">
                <a:solidFill>
                  <a:schemeClr val="accent2"/>
                </a:solidFill>
              </a:rPr>
              <a:t>vælge</a:t>
            </a:r>
            <a:r>
              <a:rPr lang="en-US" sz="1000" dirty="0">
                <a:solidFill>
                  <a:schemeClr val="accent2"/>
                </a:solidFill>
              </a:rPr>
              <a:t> </a:t>
            </a:r>
            <a:r>
              <a:rPr lang="en-US" sz="1000" b="1" dirty="0" err="1">
                <a:solidFill>
                  <a:schemeClr val="accent2"/>
                </a:solidFill>
              </a:rPr>
              <a:t>Figurformat</a:t>
            </a:r>
            <a:r>
              <a:rPr lang="en-US" sz="1000" dirty="0">
                <a:solidFill>
                  <a:schemeClr val="accent2"/>
                </a:solidFill>
              </a:rPr>
              <a:t> </a:t>
            </a:r>
            <a:r>
              <a:rPr lang="en-US" sz="1000" dirty="0">
                <a:solidFill>
                  <a:schemeClr val="accent2"/>
                </a:solidFill>
                <a:sym typeface="Wingdings" panose="05000000000000000000" pitchFamily="2" charset="2"/>
              </a:rPr>
              <a:t> </a:t>
            </a:r>
            <a:r>
              <a:rPr lang="en-US" sz="1000" b="1" dirty="0" err="1">
                <a:solidFill>
                  <a:schemeClr val="accent2"/>
                </a:solidFill>
                <a:sym typeface="Wingdings" panose="05000000000000000000" pitchFamily="2" charset="2"/>
              </a:rPr>
              <a:t>Udfyldningsfarve</a:t>
            </a:r>
            <a:r>
              <a:rPr lang="en-US" sz="1000" b="1" dirty="0">
                <a:solidFill>
                  <a:schemeClr val="accent2"/>
                </a:solidFill>
                <a:sym typeface="Wingdings" panose="05000000000000000000" pitchFamily="2" charset="2"/>
              </a:rPr>
              <a:t> </a:t>
            </a:r>
            <a:r>
              <a:rPr lang="en-US" sz="1000" b="1" dirty="0" err="1">
                <a:solidFill>
                  <a:schemeClr val="accent2"/>
                </a:solidFill>
                <a:sym typeface="Wingdings" panose="05000000000000000000" pitchFamily="2" charset="2"/>
              </a:rPr>
              <a:t>til</a:t>
            </a:r>
            <a:r>
              <a:rPr lang="en-US" sz="1000" b="1" dirty="0">
                <a:solidFill>
                  <a:schemeClr val="accent2"/>
                </a:solidFill>
                <a:sym typeface="Wingdings" panose="05000000000000000000" pitchFamily="2" charset="2"/>
              </a:rPr>
              <a:t> </a:t>
            </a:r>
            <a:r>
              <a:rPr lang="en-US" sz="1000" b="1" dirty="0" err="1">
                <a:solidFill>
                  <a:schemeClr val="accent2"/>
                </a:solidFill>
                <a:sym typeface="Wingdings" panose="05000000000000000000" pitchFamily="2" charset="2"/>
              </a:rPr>
              <a:t>figur</a:t>
            </a:r>
            <a:r>
              <a:rPr lang="en-US" sz="1000" dirty="0">
                <a:solidFill>
                  <a:schemeClr val="accent2"/>
                </a:solidFill>
                <a:sym typeface="Wingdings" panose="05000000000000000000" pitchFamily="2" charset="2"/>
              </a:rPr>
              <a:t>. </a:t>
            </a:r>
          </a:p>
          <a:p>
            <a:pPr marL="0" indent="0" algn="l">
              <a:lnSpc>
                <a:spcPct val="110000"/>
              </a:lnSpc>
              <a:spcBef>
                <a:spcPts val="1200"/>
              </a:spcBef>
              <a:buSzPct val="80000"/>
              <a:buFont typeface="Arial" panose="020B0604020202020204" pitchFamily="34" charset="0"/>
              <a:buNone/>
            </a:pPr>
            <a:r>
              <a:rPr lang="en-US" sz="1000" dirty="0">
                <a:solidFill>
                  <a:schemeClr val="accent2"/>
                </a:solidFill>
                <a:sym typeface="Wingdings" panose="05000000000000000000" pitchFamily="2" charset="2"/>
              </a:rPr>
              <a:t>NB. </a:t>
            </a:r>
            <a:r>
              <a:rPr lang="en-US" sz="1000" dirty="0">
                <a:solidFill>
                  <a:schemeClr val="accent2"/>
                </a:solidFill>
              </a:rPr>
              <a:t>Det er </a:t>
            </a:r>
            <a:r>
              <a:rPr lang="en-US" sz="1000" dirty="0" err="1">
                <a:solidFill>
                  <a:schemeClr val="accent2"/>
                </a:solidFill>
              </a:rPr>
              <a:t>vigtigt</a:t>
            </a:r>
            <a:r>
              <a:rPr lang="en-US" sz="1000" dirty="0">
                <a:solidFill>
                  <a:schemeClr val="accent2"/>
                </a:solidFill>
              </a:rPr>
              <a:t>, at du </a:t>
            </a:r>
            <a:r>
              <a:rPr lang="en-US" sz="1000" dirty="0" err="1">
                <a:solidFill>
                  <a:schemeClr val="accent2"/>
                </a:solidFill>
              </a:rPr>
              <a:t>vælger</a:t>
            </a:r>
            <a:r>
              <a:rPr lang="en-US" sz="1000" dirty="0">
                <a:solidFill>
                  <a:schemeClr val="accent2"/>
                </a:solidFill>
              </a:rPr>
              <a:t> </a:t>
            </a:r>
            <a:r>
              <a:rPr lang="en-US" sz="1000" dirty="0" err="1">
                <a:solidFill>
                  <a:schemeClr val="accent2"/>
                </a:solidFill>
              </a:rPr>
              <a:t>en</a:t>
            </a:r>
            <a:r>
              <a:rPr lang="en-US" sz="1000" dirty="0">
                <a:solidFill>
                  <a:schemeClr val="accent2"/>
                </a:solidFill>
              </a:rPr>
              <a:t> </a:t>
            </a:r>
            <a:r>
              <a:rPr lang="en-US" sz="1000" b="0" dirty="0">
                <a:solidFill>
                  <a:schemeClr val="accent2"/>
                </a:solidFill>
              </a:rPr>
              <a:t>Børns Vilkår </a:t>
            </a:r>
            <a:r>
              <a:rPr lang="en-US" sz="1000" b="1" dirty="0" err="1">
                <a:solidFill>
                  <a:schemeClr val="accent2"/>
                </a:solidFill>
              </a:rPr>
              <a:t>Temafarve</a:t>
            </a:r>
            <a:r>
              <a:rPr lang="en-US" sz="1000" b="1" dirty="0">
                <a:solidFill>
                  <a:schemeClr val="accent2"/>
                </a:solidFill>
              </a:rPr>
              <a:t>. </a:t>
            </a:r>
            <a:r>
              <a:rPr lang="en-US" sz="1000" b="0" dirty="0">
                <a:solidFill>
                  <a:schemeClr val="accent2"/>
                </a:solidFill>
              </a:rPr>
              <a:t>Dem </a:t>
            </a:r>
            <a:r>
              <a:rPr lang="en-US" sz="1000" dirty="0">
                <a:solidFill>
                  <a:schemeClr val="accent2"/>
                </a:solidFill>
              </a:rPr>
              <a:t>finder du under </a:t>
            </a:r>
            <a:r>
              <a:rPr lang="en-US" sz="1000" dirty="0" err="1">
                <a:solidFill>
                  <a:schemeClr val="accent2"/>
                </a:solidFill>
              </a:rPr>
              <a:t>menupunktet</a:t>
            </a:r>
            <a:r>
              <a:rPr lang="en-US" sz="1000" dirty="0">
                <a:solidFill>
                  <a:schemeClr val="accent2"/>
                </a:solidFill>
              </a:rPr>
              <a:t> </a:t>
            </a:r>
            <a:r>
              <a:rPr lang="en-US" sz="1000" b="1" dirty="0" err="1">
                <a:solidFill>
                  <a:schemeClr val="accent2"/>
                </a:solidFill>
              </a:rPr>
              <a:t>Udfyldningsfarve</a:t>
            </a:r>
            <a:r>
              <a:rPr lang="en-US" sz="1000" b="1" dirty="0">
                <a:solidFill>
                  <a:schemeClr val="accent2"/>
                </a:solidFill>
              </a:rPr>
              <a:t> </a:t>
            </a:r>
            <a:r>
              <a:rPr lang="en-US" sz="1000" b="1" dirty="0" err="1">
                <a:solidFill>
                  <a:schemeClr val="accent2"/>
                </a:solidFill>
              </a:rPr>
              <a:t>til</a:t>
            </a:r>
            <a:r>
              <a:rPr lang="en-US" sz="1000" b="1" dirty="0">
                <a:solidFill>
                  <a:schemeClr val="accent2"/>
                </a:solidFill>
              </a:rPr>
              <a:t> </a:t>
            </a:r>
            <a:r>
              <a:rPr lang="en-US" sz="1000" b="1" dirty="0" err="1">
                <a:solidFill>
                  <a:schemeClr val="accent2"/>
                </a:solidFill>
              </a:rPr>
              <a:t>figur</a:t>
            </a:r>
            <a:r>
              <a:rPr lang="en-US" sz="1000" dirty="0">
                <a:solidFill>
                  <a:schemeClr val="accent2"/>
                </a:solidFill>
              </a:rPr>
              <a:t>:</a:t>
            </a: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r>
              <a:rPr lang="en-US" sz="1000" dirty="0">
                <a:solidFill>
                  <a:schemeClr val="accent2"/>
                </a:solidFill>
              </a:rPr>
              <a:t>I </a:t>
            </a:r>
            <a:r>
              <a:rPr lang="en-US" sz="1000" dirty="0" err="1">
                <a:solidFill>
                  <a:schemeClr val="accent2"/>
                </a:solidFill>
              </a:rPr>
              <a:t>præsentationen</a:t>
            </a:r>
            <a:r>
              <a:rPr lang="en-US" sz="1000" dirty="0">
                <a:solidFill>
                  <a:schemeClr val="accent2"/>
                </a:solidFill>
              </a:rPr>
              <a:t> finder du </a:t>
            </a:r>
            <a:r>
              <a:rPr lang="en-US" sz="1000" dirty="0" err="1">
                <a:solidFill>
                  <a:schemeClr val="accent2"/>
                </a:solidFill>
              </a:rPr>
              <a:t>en</a:t>
            </a:r>
            <a:r>
              <a:rPr lang="en-US" sz="1000" dirty="0">
                <a:solidFill>
                  <a:schemeClr val="accent2"/>
                </a:solidFill>
              </a:rPr>
              <a:t> </a:t>
            </a:r>
            <a:r>
              <a:rPr lang="en-US" sz="1000" dirty="0" err="1">
                <a:solidFill>
                  <a:schemeClr val="accent2"/>
                </a:solidFill>
              </a:rPr>
              <a:t>række</a:t>
            </a:r>
            <a:r>
              <a:rPr lang="en-US" sz="1000" dirty="0">
                <a:solidFill>
                  <a:schemeClr val="accent2"/>
                </a:solidFill>
              </a:rPr>
              <a:t> slides med </a:t>
            </a:r>
            <a:r>
              <a:rPr lang="en-US" sz="1000" b="1" dirty="0">
                <a:solidFill>
                  <a:schemeClr val="accent2"/>
                </a:solidFill>
              </a:rPr>
              <a:t>BV-</a:t>
            </a:r>
            <a:r>
              <a:rPr lang="en-US" sz="1000" b="1" dirty="0" err="1">
                <a:solidFill>
                  <a:schemeClr val="accent2"/>
                </a:solidFill>
              </a:rPr>
              <a:t>ikoner</a:t>
            </a:r>
            <a:r>
              <a:rPr lang="en-US" sz="1000" dirty="0">
                <a:solidFill>
                  <a:schemeClr val="accent2"/>
                </a:solidFill>
              </a:rPr>
              <a:t>. Disse </a:t>
            </a:r>
            <a:r>
              <a:rPr lang="en-US" sz="1000" dirty="0" err="1">
                <a:solidFill>
                  <a:schemeClr val="accent2"/>
                </a:solidFill>
              </a:rPr>
              <a:t>kan</a:t>
            </a:r>
            <a:r>
              <a:rPr lang="en-US" sz="1000" dirty="0">
                <a:solidFill>
                  <a:schemeClr val="accent2"/>
                </a:solidFill>
              </a:rPr>
              <a:t> du </a:t>
            </a:r>
            <a:r>
              <a:rPr lang="en-US" sz="1000" dirty="0" err="1">
                <a:solidFill>
                  <a:schemeClr val="accent2"/>
                </a:solidFill>
              </a:rPr>
              <a:t>også</a:t>
            </a:r>
            <a:r>
              <a:rPr lang="en-US" sz="1000" dirty="0">
                <a:solidFill>
                  <a:schemeClr val="accent2"/>
                </a:solidFill>
              </a:rPr>
              <a:t> </a:t>
            </a:r>
            <a:r>
              <a:rPr lang="en-US" sz="1000" dirty="0" err="1">
                <a:solidFill>
                  <a:schemeClr val="accent2"/>
                </a:solidFill>
              </a:rPr>
              <a:t>ændre</a:t>
            </a:r>
            <a:r>
              <a:rPr lang="en-US" sz="1000" dirty="0">
                <a:solidFill>
                  <a:schemeClr val="accent2"/>
                </a:solidFill>
              </a:rPr>
              <a:t> </a:t>
            </a:r>
            <a:r>
              <a:rPr lang="en-US" sz="1000" dirty="0" err="1">
                <a:solidFill>
                  <a:schemeClr val="accent2"/>
                </a:solidFill>
              </a:rPr>
              <a:t>farven</a:t>
            </a:r>
            <a:r>
              <a:rPr lang="en-US" sz="1000" dirty="0">
                <a:solidFill>
                  <a:schemeClr val="accent2"/>
                </a:solidFill>
              </a:rPr>
              <a:t> </a:t>
            </a:r>
            <a:r>
              <a:rPr lang="en-US" sz="1000" dirty="0" err="1">
                <a:solidFill>
                  <a:schemeClr val="accent2"/>
                </a:solidFill>
              </a:rPr>
              <a:t>på</a:t>
            </a:r>
            <a:r>
              <a:rPr lang="en-US" sz="1000" dirty="0">
                <a:solidFill>
                  <a:schemeClr val="accent2"/>
                </a:solidFill>
              </a:rPr>
              <a:t> </a:t>
            </a:r>
            <a:r>
              <a:rPr lang="en-US" sz="1000" dirty="0" err="1">
                <a:solidFill>
                  <a:schemeClr val="accent2"/>
                </a:solidFill>
              </a:rPr>
              <a:t>ved</a:t>
            </a:r>
            <a:r>
              <a:rPr lang="en-US" sz="1000" dirty="0">
                <a:solidFill>
                  <a:schemeClr val="accent2"/>
                </a:solidFill>
              </a:rPr>
              <a:t> at </a:t>
            </a:r>
            <a:r>
              <a:rPr lang="en-US" sz="1000" dirty="0" err="1">
                <a:solidFill>
                  <a:schemeClr val="accent2"/>
                </a:solidFill>
              </a:rPr>
              <a:t>følge</a:t>
            </a:r>
            <a:r>
              <a:rPr lang="en-US" sz="1000" dirty="0">
                <a:solidFill>
                  <a:schemeClr val="accent2"/>
                </a:solidFill>
              </a:rPr>
              <a:t> procedure </a:t>
            </a:r>
            <a:r>
              <a:rPr lang="en-US" sz="1000" dirty="0" err="1">
                <a:solidFill>
                  <a:schemeClr val="accent2"/>
                </a:solidFill>
              </a:rPr>
              <a:t>ovenfor</a:t>
            </a:r>
            <a:r>
              <a:rPr lang="en-US" sz="1000" dirty="0">
                <a:solidFill>
                  <a:schemeClr val="accent2"/>
                </a:solidFill>
              </a:rPr>
              <a:t>. Skal du </a:t>
            </a:r>
            <a:r>
              <a:rPr lang="en-US" sz="1000" dirty="0" err="1">
                <a:solidFill>
                  <a:schemeClr val="accent2"/>
                </a:solidFill>
              </a:rPr>
              <a:t>ændre</a:t>
            </a:r>
            <a:r>
              <a:rPr lang="en-US" sz="1000" dirty="0">
                <a:solidFill>
                  <a:schemeClr val="accent2"/>
                </a:solidFill>
              </a:rPr>
              <a:t> </a:t>
            </a:r>
            <a:r>
              <a:rPr lang="en-US" sz="1000" dirty="0" err="1">
                <a:solidFill>
                  <a:schemeClr val="accent2"/>
                </a:solidFill>
              </a:rPr>
              <a:t>størrelsen</a:t>
            </a:r>
            <a:r>
              <a:rPr lang="en-US" sz="1000" dirty="0">
                <a:solidFill>
                  <a:schemeClr val="accent2"/>
                </a:solidFill>
              </a:rPr>
              <a:t> </a:t>
            </a:r>
            <a:r>
              <a:rPr lang="en-US" sz="1000" dirty="0" err="1">
                <a:solidFill>
                  <a:schemeClr val="accent2"/>
                </a:solidFill>
              </a:rPr>
              <a:t>på</a:t>
            </a:r>
            <a:r>
              <a:rPr lang="en-US" sz="1000" dirty="0">
                <a:solidFill>
                  <a:schemeClr val="accent2"/>
                </a:solidFill>
              </a:rPr>
              <a:t> et  ikon, </a:t>
            </a:r>
            <a:r>
              <a:rPr lang="en-US" sz="1000" dirty="0" err="1">
                <a:solidFill>
                  <a:schemeClr val="accent2"/>
                </a:solidFill>
              </a:rPr>
              <a:t>så</a:t>
            </a:r>
            <a:r>
              <a:rPr lang="en-US" sz="1000" dirty="0">
                <a:solidFill>
                  <a:schemeClr val="accent2"/>
                </a:solidFill>
              </a:rPr>
              <a:t> husk at </a:t>
            </a:r>
            <a:r>
              <a:rPr lang="en-US" sz="1000" dirty="0" err="1">
                <a:solidFill>
                  <a:schemeClr val="accent2"/>
                </a:solidFill>
              </a:rPr>
              <a:t>holde</a:t>
            </a:r>
            <a:r>
              <a:rPr lang="en-US" sz="1000" dirty="0">
                <a:solidFill>
                  <a:schemeClr val="accent2"/>
                </a:solidFill>
              </a:rPr>
              <a:t> </a:t>
            </a:r>
            <a:r>
              <a:rPr lang="en-US" sz="1000" b="1" dirty="0">
                <a:solidFill>
                  <a:schemeClr val="accent2"/>
                </a:solidFill>
              </a:rPr>
              <a:t>SHIFT</a:t>
            </a:r>
            <a:r>
              <a:rPr lang="en-US" sz="1000" dirty="0">
                <a:solidFill>
                  <a:schemeClr val="accent2"/>
                </a:solidFill>
              </a:rPr>
              <a:t> </a:t>
            </a:r>
            <a:r>
              <a:rPr lang="en-US" sz="1000" dirty="0" err="1">
                <a:solidFill>
                  <a:schemeClr val="accent2"/>
                </a:solidFill>
              </a:rPr>
              <a:t>nede</a:t>
            </a:r>
            <a:r>
              <a:rPr lang="en-US" sz="1000" dirty="0">
                <a:solidFill>
                  <a:schemeClr val="accent2"/>
                </a:solidFill>
              </a:rPr>
              <a:t>, </a:t>
            </a:r>
            <a:r>
              <a:rPr lang="en-US" sz="1000" dirty="0" err="1">
                <a:solidFill>
                  <a:schemeClr val="accent2"/>
                </a:solidFill>
              </a:rPr>
              <a:t>mens</a:t>
            </a:r>
            <a:r>
              <a:rPr lang="en-US" sz="1000" dirty="0">
                <a:solidFill>
                  <a:schemeClr val="accent2"/>
                </a:solidFill>
              </a:rPr>
              <a:t> du </a:t>
            </a:r>
            <a:r>
              <a:rPr lang="en-US" sz="1000" dirty="0" err="1">
                <a:solidFill>
                  <a:schemeClr val="accent2"/>
                </a:solidFill>
              </a:rPr>
              <a:t>trækker</a:t>
            </a:r>
            <a:r>
              <a:rPr lang="en-US" sz="1000" dirty="0">
                <a:solidFill>
                  <a:schemeClr val="accent2"/>
                </a:solidFill>
              </a:rPr>
              <a:t> I </a:t>
            </a:r>
            <a:r>
              <a:rPr lang="en-US" sz="1000" dirty="0" err="1">
                <a:solidFill>
                  <a:schemeClr val="accent2"/>
                </a:solidFill>
              </a:rPr>
              <a:t>hjørnet</a:t>
            </a:r>
            <a:r>
              <a:rPr lang="en-US" sz="1000" dirty="0">
                <a:solidFill>
                  <a:schemeClr val="accent2"/>
                </a:solidFill>
              </a:rPr>
              <a:t> </a:t>
            </a:r>
            <a:r>
              <a:rPr lang="en-US" sz="1000" dirty="0" err="1">
                <a:solidFill>
                  <a:schemeClr val="accent2"/>
                </a:solidFill>
              </a:rPr>
              <a:t>af</a:t>
            </a:r>
            <a:r>
              <a:rPr lang="en-US" sz="1000" dirty="0">
                <a:solidFill>
                  <a:schemeClr val="accent2"/>
                </a:solidFill>
              </a:rPr>
              <a:t> </a:t>
            </a:r>
            <a:r>
              <a:rPr lang="en-US" sz="1000" dirty="0" err="1">
                <a:solidFill>
                  <a:schemeClr val="accent2"/>
                </a:solidFill>
              </a:rPr>
              <a:t>ikonet</a:t>
            </a:r>
            <a:r>
              <a:rPr lang="en-US" sz="1000" dirty="0">
                <a:solidFill>
                  <a:schemeClr val="accent2"/>
                </a:solidFill>
              </a:rPr>
              <a:t> (se </a:t>
            </a:r>
            <a:r>
              <a:rPr lang="en-US" sz="1000" dirty="0" err="1">
                <a:solidFill>
                  <a:schemeClr val="accent2"/>
                </a:solidFill>
              </a:rPr>
              <a:t>afsnit</a:t>
            </a:r>
            <a:r>
              <a:rPr lang="en-US" sz="1000" dirty="0">
                <a:solidFill>
                  <a:schemeClr val="accent2"/>
                </a:solidFill>
              </a:rPr>
              <a:t> om </a:t>
            </a:r>
            <a:r>
              <a:rPr lang="en-US" sz="1000" dirty="0" err="1">
                <a:solidFill>
                  <a:schemeClr val="accent2"/>
                </a:solidFill>
              </a:rPr>
              <a:t>billeder</a:t>
            </a:r>
            <a:r>
              <a:rPr lang="en-US" sz="1000" dirty="0">
                <a:solidFill>
                  <a:schemeClr val="accent2"/>
                </a:solidFill>
              </a:rPr>
              <a:t>).</a:t>
            </a: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p:txBody>
      </p:sp>
      <p:pic>
        <p:nvPicPr>
          <p:cNvPr id="42" name="Picture 41" descr="Graphical user interface, text, application&#10;&#10;Description automatically generated">
            <a:extLst>
              <a:ext uri="{FF2B5EF4-FFF2-40B4-BE49-F238E27FC236}">
                <a16:creationId xmlns:a16="http://schemas.microsoft.com/office/drawing/2014/main" id="{1616CA16-EEE0-8E92-8951-08149E1B88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5502" y="2097707"/>
            <a:ext cx="2041954" cy="1148599"/>
          </a:xfrm>
          <a:prstGeom prst="rect">
            <a:avLst/>
          </a:prstGeom>
          <a:ln w="3175" cap="sq">
            <a:solidFill>
              <a:srgbClr val="000000"/>
            </a:solidFill>
            <a:prstDash val="solid"/>
            <a:miter lim="800000"/>
          </a:ln>
          <a:effectLst/>
        </p:spPr>
      </p:pic>
      <p:pic>
        <p:nvPicPr>
          <p:cNvPr id="4" name="Billede 3">
            <a:extLst>
              <a:ext uri="{FF2B5EF4-FFF2-40B4-BE49-F238E27FC236}">
                <a16:creationId xmlns:a16="http://schemas.microsoft.com/office/drawing/2014/main" id="{A4627257-BCEE-40B9-686A-A29D24BD34F9}"/>
              </a:ext>
            </a:extLst>
          </p:cNvPr>
          <p:cNvPicPr>
            <a:picLocks noChangeAspect="1"/>
          </p:cNvPicPr>
          <p:nvPr userDrawn="1"/>
        </p:nvPicPr>
        <p:blipFill>
          <a:blip r:embed="rId3"/>
          <a:stretch>
            <a:fillRect/>
          </a:stretch>
        </p:blipFill>
        <p:spPr>
          <a:xfrm>
            <a:off x="1235040" y="4972479"/>
            <a:ext cx="1637362" cy="938334"/>
          </a:xfrm>
          <a:prstGeom prst="rect">
            <a:avLst/>
          </a:prstGeom>
          <a:ln>
            <a:noFill/>
          </a:ln>
          <a:effectLst/>
        </p:spPr>
      </p:pic>
      <p:pic>
        <p:nvPicPr>
          <p:cNvPr id="5" name="Billede 4">
            <a:extLst>
              <a:ext uri="{FF2B5EF4-FFF2-40B4-BE49-F238E27FC236}">
                <a16:creationId xmlns:a16="http://schemas.microsoft.com/office/drawing/2014/main" id="{A456FBAC-70D2-F39A-51BD-B237CA83BFC3}"/>
              </a:ext>
            </a:extLst>
          </p:cNvPr>
          <p:cNvPicPr>
            <a:picLocks noChangeAspect="1"/>
          </p:cNvPicPr>
          <p:nvPr userDrawn="1"/>
        </p:nvPicPr>
        <p:blipFill rotWithShape="1">
          <a:blip r:embed="rId4"/>
          <a:srcRect l="4680" t="-1" b="65228"/>
          <a:stretch/>
        </p:blipFill>
        <p:spPr>
          <a:xfrm>
            <a:off x="4343082" y="3911087"/>
            <a:ext cx="1639183" cy="795303"/>
          </a:xfrm>
          <a:prstGeom prst="rect">
            <a:avLst/>
          </a:prstGeom>
          <a:ln>
            <a:noFill/>
          </a:ln>
          <a:effectLst/>
        </p:spPr>
      </p:pic>
      <p:cxnSp>
        <p:nvCxnSpPr>
          <p:cNvPr id="7" name="Lige pilforbindelse 6">
            <a:extLst>
              <a:ext uri="{FF2B5EF4-FFF2-40B4-BE49-F238E27FC236}">
                <a16:creationId xmlns:a16="http://schemas.microsoft.com/office/drawing/2014/main" id="{BEB597C8-8F2C-E65E-FA2E-52409B10C642}"/>
              </a:ext>
            </a:extLst>
          </p:cNvPr>
          <p:cNvCxnSpPr>
            <a:cxnSpLocks/>
          </p:cNvCxnSpPr>
          <p:nvPr userDrawn="1"/>
        </p:nvCxnSpPr>
        <p:spPr>
          <a:xfrm flipH="1">
            <a:off x="5849346" y="4614950"/>
            <a:ext cx="903146"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43" name="Lige pilforbindelse 42">
            <a:extLst>
              <a:ext uri="{FF2B5EF4-FFF2-40B4-BE49-F238E27FC236}">
                <a16:creationId xmlns:a16="http://schemas.microsoft.com/office/drawing/2014/main" id="{B0F3BA2A-3A54-48A1-6906-D2BF587483C3}"/>
              </a:ext>
            </a:extLst>
          </p:cNvPr>
          <p:cNvCxnSpPr>
            <a:cxnSpLocks/>
          </p:cNvCxnSpPr>
          <p:nvPr userDrawn="1"/>
        </p:nvCxnSpPr>
        <p:spPr>
          <a:xfrm>
            <a:off x="465502" y="5152849"/>
            <a:ext cx="769537"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
        <p:nvSpPr>
          <p:cNvPr id="46" name="TextBox 19">
            <a:extLst>
              <a:ext uri="{FF2B5EF4-FFF2-40B4-BE49-F238E27FC236}">
                <a16:creationId xmlns:a16="http://schemas.microsoft.com/office/drawing/2014/main" id="{D3B687BF-7822-82D8-B849-56E86632D46E}"/>
              </a:ext>
            </a:extLst>
          </p:cNvPr>
          <p:cNvSpPr txBox="1"/>
          <p:nvPr userDrawn="1"/>
        </p:nvSpPr>
        <p:spPr>
          <a:xfrm>
            <a:off x="8222167" y="1806388"/>
            <a:ext cx="3526574" cy="117114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dirty="0">
                <a:solidFill>
                  <a:schemeClr val="accent2"/>
                </a:solidFill>
              </a:rPr>
              <a:t>BRUG AF DE FARVEDE BOKSE I PRÆSENTATIONEN</a:t>
            </a:r>
            <a:endParaRPr lang="en-US" sz="1000" dirty="0">
              <a:solidFill>
                <a:schemeClr val="accent2"/>
              </a:solidFill>
            </a:endParaRPr>
          </a:p>
          <a:p>
            <a:pPr marL="0" indent="0" algn="l">
              <a:lnSpc>
                <a:spcPct val="110000"/>
              </a:lnSpc>
              <a:spcBef>
                <a:spcPts val="1200"/>
              </a:spcBef>
              <a:buSzPct val="80000"/>
              <a:buFont typeface="+mj-lt"/>
              <a:buNone/>
            </a:pPr>
            <a:r>
              <a:rPr lang="en-US" sz="1000" dirty="0">
                <a:solidFill>
                  <a:schemeClr val="accent2"/>
                </a:solidFill>
              </a:rPr>
              <a:t>De </a:t>
            </a:r>
            <a:r>
              <a:rPr lang="en-US" sz="1000" dirty="0" err="1">
                <a:solidFill>
                  <a:schemeClr val="accent2"/>
                </a:solidFill>
              </a:rPr>
              <a:t>farvede</a:t>
            </a:r>
            <a:r>
              <a:rPr lang="en-US" sz="1000" dirty="0">
                <a:solidFill>
                  <a:schemeClr val="accent2"/>
                </a:solidFill>
              </a:rPr>
              <a:t> </a:t>
            </a:r>
            <a:r>
              <a:rPr lang="en-US" sz="1000" dirty="0" err="1">
                <a:solidFill>
                  <a:schemeClr val="accent2"/>
                </a:solidFill>
              </a:rPr>
              <a:t>bokse</a:t>
            </a:r>
            <a:r>
              <a:rPr lang="en-US" sz="1000" dirty="0">
                <a:solidFill>
                  <a:schemeClr val="accent2"/>
                </a:solidFill>
              </a:rPr>
              <a:t> </a:t>
            </a:r>
            <a:r>
              <a:rPr lang="en-US" sz="1000" dirty="0" err="1">
                <a:solidFill>
                  <a:schemeClr val="accent2"/>
                </a:solidFill>
              </a:rPr>
              <a:t>i</a:t>
            </a:r>
            <a:r>
              <a:rPr lang="en-US" sz="1000" dirty="0">
                <a:solidFill>
                  <a:schemeClr val="accent2"/>
                </a:solidFill>
              </a:rPr>
              <a:t> </a:t>
            </a:r>
            <a:r>
              <a:rPr lang="en-US" sz="1000" dirty="0" err="1">
                <a:solidFill>
                  <a:schemeClr val="accent2"/>
                </a:solidFill>
              </a:rPr>
              <a:t>slideskabelonerne</a:t>
            </a:r>
            <a:r>
              <a:rPr lang="en-US" sz="1000" dirty="0">
                <a:solidFill>
                  <a:schemeClr val="accent2"/>
                </a:solidFill>
              </a:rPr>
              <a:t> er </a:t>
            </a:r>
            <a:r>
              <a:rPr lang="en-US" sz="1000" dirty="0" err="1">
                <a:solidFill>
                  <a:schemeClr val="accent2"/>
                </a:solidFill>
              </a:rPr>
              <a:t>til</a:t>
            </a:r>
            <a:r>
              <a:rPr lang="en-US" sz="1000" dirty="0">
                <a:solidFill>
                  <a:schemeClr val="accent2"/>
                </a:solidFill>
              </a:rPr>
              <a:t> </a:t>
            </a:r>
            <a:r>
              <a:rPr lang="en-US" sz="1000" b="1" dirty="0" err="1">
                <a:solidFill>
                  <a:schemeClr val="accent2"/>
                </a:solidFill>
              </a:rPr>
              <a:t>tekst</a:t>
            </a:r>
            <a:r>
              <a:rPr lang="en-US" sz="1000" b="1" dirty="0">
                <a:solidFill>
                  <a:schemeClr val="accent2"/>
                </a:solidFill>
              </a:rPr>
              <a:t>, </a:t>
            </a:r>
            <a:r>
              <a:rPr lang="en-US" sz="1000" b="1" dirty="0" err="1">
                <a:solidFill>
                  <a:schemeClr val="accent2"/>
                </a:solidFill>
              </a:rPr>
              <a:t>citater</a:t>
            </a:r>
            <a:r>
              <a:rPr lang="en-US" sz="1000" b="1"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evt</a:t>
            </a:r>
            <a:r>
              <a:rPr lang="en-US" sz="1000" dirty="0">
                <a:solidFill>
                  <a:schemeClr val="accent2"/>
                </a:solidFill>
              </a:rPr>
              <a:t>. </a:t>
            </a:r>
            <a:r>
              <a:rPr lang="en-US" sz="1000" b="1" dirty="0">
                <a:solidFill>
                  <a:schemeClr val="accent2"/>
                </a:solidFill>
              </a:rPr>
              <a:t>figurer</a:t>
            </a:r>
            <a:r>
              <a:rPr lang="en-US" sz="1000" dirty="0">
                <a:solidFill>
                  <a:schemeClr val="accent2"/>
                </a:solidFill>
              </a:rPr>
              <a:t> </a:t>
            </a:r>
            <a:r>
              <a:rPr lang="en-US" sz="1000" dirty="0" err="1">
                <a:solidFill>
                  <a:schemeClr val="accent2"/>
                </a:solidFill>
              </a:rPr>
              <a:t>uden</a:t>
            </a:r>
            <a:r>
              <a:rPr lang="en-US" sz="1000" dirty="0">
                <a:solidFill>
                  <a:schemeClr val="accent2"/>
                </a:solidFill>
              </a:rPr>
              <a:t> </a:t>
            </a:r>
            <a:r>
              <a:rPr lang="en-US" sz="1000" dirty="0" err="1">
                <a:solidFill>
                  <a:schemeClr val="accent2"/>
                </a:solidFill>
              </a:rPr>
              <a:t>baggrund</a:t>
            </a:r>
            <a:r>
              <a:rPr lang="en-US" sz="1000" dirty="0">
                <a:solidFill>
                  <a:schemeClr val="accent2"/>
                </a:solidFill>
              </a:rPr>
              <a:t>. Skal du </a:t>
            </a:r>
            <a:r>
              <a:rPr lang="en-US" sz="1000" dirty="0" err="1">
                <a:solidFill>
                  <a:schemeClr val="accent2"/>
                </a:solidFill>
              </a:rPr>
              <a:t>indsætte</a:t>
            </a:r>
            <a:r>
              <a:rPr lang="en-US" sz="1000" dirty="0">
                <a:solidFill>
                  <a:schemeClr val="accent2"/>
                </a:solidFill>
              </a:rPr>
              <a:t> et billed, </a:t>
            </a:r>
            <a:r>
              <a:rPr lang="en-US" sz="1000" dirty="0" err="1">
                <a:solidFill>
                  <a:schemeClr val="accent2"/>
                </a:solidFill>
              </a:rPr>
              <a:t>så</a:t>
            </a:r>
            <a:r>
              <a:rPr lang="en-US" sz="1000" dirty="0">
                <a:solidFill>
                  <a:schemeClr val="accent2"/>
                </a:solidFill>
              </a:rPr>
              <a:t> </a:t>
            </a:r>
            <a:r>
              <a:rPr lang="en-US" sz="1000" dirty="0" err="1">
                <a:solidFill>
                  <a:schemeClr val="accent2"/>
                </a:solidFill>
              </a:rPr>
              <a:t>vælg</a:t>
            </a:r>
            <a:r>
              <a:rPr lang="en-US" sz="1000" dirty="0">
                <a:solidFill>
                  <a:schemeClr val="accent2"/>
                </a:solidFill>
              </a:rPr>
              <a:t> </a:t>
            </a:r>
            <a:r>
              <a:rPr lang="en-US" sz="1000" dirty="0" err="1">
                <a:solidFill>
                  <a:schemeClr val="accent2"/>
                </a:solidFill>
              </a:rPr>
              <a:t>en</a:t>
            </a:r>
            <a:r>
              <a:rPr lang="en-US" sz="1000" dirty="0">
                <a:solidFill>
                  <a:schemeClr val="accent2"/>
                </a:solidFill>
              </a:rPr>
              <a:t> </a:t>
            </a:r>
            <a:r>
              <a:rPr lang="en-US" sz="1000" dirty="0" err="1">
                <a:solidFill>
                  <a:schemeClr val="accent2"/>
                </a:solidFill>
              </a:rPr>
              <a:t>slideskabelon</a:t>
            </a:r>
            <a:r>
              <a:rPr lang="en-US" sz="1000" dirty="0">
                <a:solidFill>
                  <a:schemeClr val="accent2"/>
                </a:solidFill>
              </a:rPr>
              <a:t> </a:t>
            </a:r>
            <a:r>
              <a:rPr lang="en-US" sz="1000" dirty="0" err="1">
                <a:solidFill>
                  <a:schemeClr val="accent2"/>
                </a:solidFill>
              </a:rPr>
              <a:t>hvor</a:t>
            </a:r>
            <a:r>
              <a:rPr lang="en-US" sz="1000" dirty="0">
                <a:solidFill>
                  <a:schemeClr val="accent2"/>
                </a:solidFill>
              </a:rPr>
              <a:t> der er </a:t>
            </a:r>
            <a:r>
              <a:rPr lang="en-US" sz="1000" dirty="0" err="1">
                <a:solidFill>
                  <a:schemeClr val="accent2"/>
                </a:solidFill>
              </a:rPr>
              <a:t>indsat</a:t>
            </a:r>
            <a:r>
              <a:rPr lang="en-US" sz="1000" dirty="0">
                <a:solidFill>
                  <a:schemeClr val="accent2"/>
                </a:solidFill>
              </a:rPr>
              <a:t> </a:t>
            </a:r>
            <a:r>
              <a:rPr lang="en-US" sz="1000" dirty="0" err="1">
                <a:solidFill>
                  <a:schemeClr val="accent2"/>
                </a:solidFill>
              </a:rPr>
              <a:t>en</a:t>
            </a:r>
            <a:r>
              <a:rPr lang="en-US" sz="1000" dirty="0">
                <a:solidFill>
                  <a:schemeClr val="accent2"/>
                </a:solidFill>
              </a:rPr>
              <a:t> </a:t>
            </a:r>
            <a:r>
              <a:rPr lang="en-US" sz="1000" dirty="0" err="1">
                <a:solidFill>
                  <a:schemeClr val="accent2"/>
                </a:solidFill>
              </a:rPr>
              <a:t>billedplaceholder</a:t>
            </a:r>
            <a:r>
              <a:rPr lang="en-US" sz="1000" dirty="0">
                <a:solidFill>
                  <a:schemeClr val="accent2"/>
                </a:solidFill>
              </a:rPr>
              <a:t>-knap</a:t>
            </a:r>
            <a:endParaRPr lang="en-US" sz="1000" b="1" dirty="0">
              <a:solidFill>
                <a:schemeClr val="accent2"/>
              </a:solidFill>
            </a:endParaRPr>
          </a:p>
          <a:p>
            <a:pPr marL="228600" indent="-228600" algn="l">
              <a:lnSpc>
                <a:spcPct val="110000"/>
              </a:lnSpc>
              <a:spcBef>
                <a:spcPts val="1200"/>
              </a:spcBef>
              <a:buSzPct val="80000"/>
              <a:buFont typeface="+mj-lt"/>
              <a:buAutoNum type="arabicPeriod"/>
            </a:pPr>
            <a:endParaRPr lang="en-US" sz="1000" dirty="0">
              <a:solidFill>
                <a:schemeClr val="accent2"/>
              </a:solidFill>
            </a:endParaRPr>
          </a:p>
        </p:txBody>
      </p:sp>
      <p:cxnSp>
        <p:nvCxnSpPr>
          <p:cNvPr id="67" name="Straight Connector 44">
            <a:extLst>
              <a:ext uri="{FF2B5EF4-FFF2-40B4-BE49-F238E27FC236}">
                <a16:creationId xmlns:a16="http://schemas.microsoft.com/office/drawing/2014/main" id="{0E974D63-EDCB-9455-9C7C-58E9B4A9928C}"/>
              </a:ext>
            </a:extLst>
          </p:cNvPr>
          <p:cNvCxnSpPr>
            <a:cxnSpLocks/>
          </p:cNvCxnSpPr>
          <p:nvPr userDrawn="1"/>
        </p:nvCxnSpPr>
        <p:spPr>
          <a:xfrm>
            <a:off x="8221415" y="2978290"/>
            <a:ext cx="3567380" cy="10014"/>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8" name="Picture 11">
            <a:extLst>
              <a:ext uri="{FF2B5EF4-FFF2-40B4-BE49-F238E27FC236}">
                <a16:creationId xmlns:a16="http://schemas.microsoft.com/office/drawing/2014/main" id="{4132F99B-F743-FCC7-3153-22E0AB073D04}"/>
              </a:ext>
            </a:extLst>
          </p:cNvPr>
          <p:cNvPicPr>
            <a:picLocks noChangeAspect="1"/>
          </p:cNvPicPr>
          <p:nvPr userDrawn="1"/>
        </p:nvPicPr>
        <p:blipFill>
          <a:blip r:embed="rId5"/>
          <a:stretch>
            <a:fillRect/>
          </a:stretch>
        </p:blipFill>
        <p:spPr>
          <a:xfrm>
            <a:off x="11458672" y="2575937"/>
            <a:ext cx="290416" cy="283661"/>
          </a:xfrm>
          <a:prstGeom prst="rect">
            <a:avLst/>
          </a:prstGeom>
          <a:ln w="3175" cap="sq">
            <a:solidFill>
              <a:srgbClr val="000000"/>
            </a:solidFill>
            <a:prstDash val="solid"/>
            <a:miter lim="800000"/>
          </a:ln>
          <a:effectLst/>
        </p:spPr>
      </p:pic>
      <p:cxnSp>
        <p:nvCxnSpPr>
          <p:cNvPr id="38" name="Straight Connector 37">
            <a:extLst>
              <a:ext uri="{FF2B5EF4-FFF2-40B4-BE49-F238E27FC236}">
                <a16:creationId xmlns:a16="http://schemas.microsoft.com/office/drawing/2014/main" id="{371F0665-6392-1E18-AC6B-8FC48BD2817C}"/>
              </a:ext>
            </a:extLst>
          </p:cNvPr>
          <p:cNvCxnSpPr>
            <a:cxnSpLocks/>
          </p:cNvCxnSpPr>
          <p:nvPr userDrawn="1"/>
        </p:nvCxnSpPr>
        <p:spPr>
          <a:xfrm>
            <a:off x="41624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AA9164-6B5D-D087-4DA9-7030517BA0D7}"/>
              </a:ext>
            </a:extLst>
          </p:cNvPr>
          <p:cNvCxnSpPr>
            <a:cxnSpLocks/>
          </p:cNvCxnSpPr>
          <p:nvPr userDrawn="1"/>
        </p:nvCxnSpPr>
        <p:spPr>
          <a:xfrm>
            <a:off x="80486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FF8E62C-2549-9209-6369-CDC2C95C8F3C}"/>
              </a:ext>
            </a:extLst>
          </p:cNvPr>
          <p:cNvGrpSpPr/>
          <p:nvPr userDrawn="1"/>
        </p:nvGrpSpPr>
        <p:grpSpPr>
          <a:xfrm>
            <a:off x="8220075" y="3168097"/>
            <a:ext cx="3535960" cy="3180748"/>
            <a:chOff x="8261673" y="3227745"/>
            <a:chExt cx="3494362" cy="3035712"/>
          </a:xfrm>
        </p:grpSpPr>
        <p:sp>
          <p:nvSpPr>
            <p:cNvPr id="72" name="Text Box 48">
              <a:extLst>
                <a:ext uri="{FF2B5EF4-FFF2-40B4-BE49-F238E27FC236}">
                  <a16:creationId xmlns:a16="http://schemas.microsoft.com/office/drawing/2014/main" id="{BC76A3B9-1F8B-3E7C-F800-1260B6D90B50}"/>
                </a:ext>
              </a:extLst>
            </p:cNvPr>
            <p:cNvSpPr txBox="1">
              <a:spLocks noChangeArrowheads="1"/>
            </p:cNvSpPr>
            <p:nvPr/>
          </p:nvSpPr>
          <p:spPr bwMode="auto">
            <a:xfrm>
              <a:off x="8261676" y="4134713"/>
              <a:ext cx="349435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Sekundære farver i powerpoint</a:t>
              </a:r>
            </a:p>
          </p:txBody>
        </p:sp>
        <p:sp>
          <p:nvSpPr>
            <p:cNvPr id="73" name="Text Box 48">
              <a:extLst>
                <a:ext uri="{FF2B5EF4-FFF2-40B4-BE49-F238E27FC236}">
                  <a16:creationId xmlns:a16="http://schemas.microsoft.com/office/drawing/2014/main" id="{0A0FF1BB-5409-D529-8772-2BA12E4C77C9}"/>
                </a:ext>
              </a:extLst>
            </p:cNvPr>
            <p:cNvSpPr txBox="1">
              <a:spLocks noChangeArrowheads="1"/>
            </p:cNvSpPr>
            <p:nvPr/>
          </p:nvSpPr>
          <p:spPr bwMode="auto">
            <a:xfrm>
              <a:off x="10185914" y="5439772"/>
              <a:ext cx="15293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0/103/127 </a:t>
              </a:r>
            </a:p>
          </p:txBody>
        </p:sp>
        <p:sp>
          <p:nvSpPr>
            <p:cNvPr id="74" name="Text Box 48">
              <a:extLst>
                <a:ext uri="{FF2B5EF4-FFF2-40B4-BE49-F238E27FC236}">
                  <a16:creationId xmlns:a16="http://schemas.microsoft.com/office/drawing/2014/main" id="{0563DB23-352E-89CE-6801-3DBD7DEF0FC7}"/>
                </a:ext>
              </a:extLst>
            </p:cNvPr>
            <p:cNvSpPr txBox="1">
              <a:spLocks noChangeArrowheads="1"/>
            </p:cNvSpPr>
            <p:nvPr/>
          </p:nvSpPr>
          <p:spPr bwMode="auto">
            <a:xfrm>
              <a:off x="10185914" y="4774509"/>
              <a:ext cx="14938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0/47/109 </a:t>
              </a:r>
            </a:p>
          </p:txBody>
        </p:sp>
        <p:sp>
          <p:nvSpPr>
            <p:cNvPr id="75" name="Text Box 48">
              <a:extLst>
                <a:ext uri="{FF2B5EF4-FFF2-40B4-BE49-F238E27FC236}">
                  <a16:creationId xmlns:a16="http://schemas.microsoft.com/office/drawing/2014/main" id="{C80BB19D-9611-F863-5A25-F77EA4254995}"/>
                </a:ext>
              </a:extLst>
            </p:cNvPr>
            <p:cNvSpPr txBox="1">
              <a:spLocks noChangeArrowheads="1"/>
            </p:cNvSpPr>
            <p:nvPr/>
          </p:nvSpPr>
          <p:spPr bwMode="auto">
            <a:xfrm>
              <a:off x="8261676" y="4774509"/>
              <a:ext cx="16780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0/0/0 </a:t>
              </a:r>
            </a:p>
          </p:txBody>
        </p:sp>
        <p:sp>
          <p:nvSpPr>
            <p:cNvPr id="76" name="Rectangle 25">
              <a:extLst>
                <a:ext uri="{FF2B5EF4-FFF2-40B4-BE49-F238E27FC236}">
                  <a16:creationId xmlns:a16="http://schemas.microsoft.com/office/drawing/2014/main" id="{4B38A18B-006E-D6B2-CACA-56E06D56BBD2}"/>
                </a:ext>
              </a:extLst>
            </p:cNvPr>
            <p:cNvSpPr/>
            <p:nvPr/>
          </p:nvSpPr>
          <p:spPr>
            <a:xfrm>
              <a:off x="8261678" y="4327870"/>
              <a:ext cx="1564811" cy="396000"/>
            </a:xfrm>
            <a:prstGeom prst="rect">
              <a:avLst/>
            </a:prstGeom>
            <a:solidFill>
              <a:schemeClr val="tx1"/>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77" name="Rectangle 26">
              <a:extLst>
                <a:ext uri="{FF2B5EF4-FFF2-40B4-BE49-F238E27FC236}">
                  <a16:creationId xmlns:a16="http://schemas.microsoft.com/office/drawing/2014/main" id="{365850DD-49A7-5F57-D6EB-1BFDF1731837}"/>
                </a:ext>
              </a:extLst>
            </p:cNvPr>
            <p:cNvSpPr/>
            <p:nvPr/>
          </p:nvSpPr>
          <p:spPr>
            <a:xfrm>
              <a:off x="10185916" y="4327870"/>
              <a:ext cx="1564811" cy="396000"/>
            </a:xfrm>
            <a:prstGeom prst="rect">
              <a:avLst/>
            </a:prstGeom>
            <a:solidFill>
              <a:schemeClr val="accent3"/>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78" name="Rectangle 27">
              <a:extLst>
                <a:ext uri="{FF2B5EF4-FFF2-40B4-BE49-F238E27FC236}">
                  <a16:creationId xmlns:a16="http://schemas.microsoft.com/office/drawing/2014/main" id="{F4F1C0BE-3615-68C4-69C7-5B1E914ADD13}"/>
                </a:ext>
              </a:extLst>
            </p:cNvPr>
            <p:cNvSpPr/>
            <p:nvPr/>
          </p:nvSpPr>
          <p:spPr>
            <a:xfrm>
              <a:off x="8261675" y="5665944"/>
              <a:ext cx="1564811" cy="396000"/>
            </a:xfrm>
            <a:prstGeom prst="rect">
              <a:avLst/>
            </a:prstGeom>
            <a:solidFill>
              <a:schemeClr val="accent4"/>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79" name="Text Box 48">
              <a:extLst>
                <a:ext uri="{FF2B5EF4-FFF2-40B4-BE49-F238E27FC236}">
                  <a16:creationId xmlns:a16="http://schemas.microsoft.com/office/drawing/2014/main" id="{E34FA4EA-A7F1-3071-384B-E1C90435FCA8}"/>
                </a:ext>
              </a:extLst>
            </p:cNvPr>
            <p:cNvSpPr txBox="1">
              <a:spLocks noChangeArrowheads="1"/>
            </p:cNvSpPr>
            <p:nvPr/>
          </p:nvSpPr>
          <p:spPr bwMode="auto">
            <a:xfrm>
              <a:off x="8261673" y="6109569"/>
              <a:ext cx="15622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0/175/171 </a:t>
              </a:r>
            </a:p>
          </p:txBody>
        </p:sp>
        <p:sp>
          <p:nvSpPr>
            <p:cNvPr id="80" name="Rectangle 29">
              <a:extLst>
                <a:ext uri="{FF2B5EF4-FFF2-40B4-BE49-F238E27FC236}">
                  <a16:creationId xmlns:a16="http://schemas.microsoft.com/office/drawing/2014/main" id="{24FAE4A6-85D0-34E4-68D9-67DA3EA3F61A}"/>
                </a:ext>
              </a:extLst>
            </p:cNvPr>
            <p:cNvSpPr/>
            <p:nvPr/>
          </p:nvSpPr>
          <p:spPr>
            <a:xfrm>
              <a:off x="8261678" y="4996907"/>
              <a:ext cx="1564811" cy="396000"/>
            </a:xfrm>
            <a:prstGeom prst="rect">
              <a:avLst/>
            </a:prstGeom>
            <a:solidFill>
              <a:schemeClr val="accent6"/>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81" name="Rectangle 30">
              <a:extLst>
                <a:ext uri="{FF2B5EF4-FFF2-40B4-BE49-F238E27FC236}">
                  <a16:creationId xmlns:a16="http://schemas.microsoft.com/office/drawing/2014/main" id="{D9FD0ECC-3341-96D3-E1BB-B78CAA4B36C7}"/>
                </a:ext>
              </a:extLst>
            </p:cNvPr>
            <p:cNvSpPr/>
            <p:nvPr/>
          </p:nvSpPr>
          <p:spPr>
            <a:xfrm>
              <a:off x="10185916" y="4996907"/>
              <a:ext cx="1564811" cy="396000"/>
            </a:xfrm>
            <a:prstGeom prst="rect">
              <a:avLst/>
            </a:prstGeom>
            <a:solidFill>
              <a:schemeClr val="bg2"/>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82" name="Rectangle 31">
              <a:extLst>
                <a:ext uri="{FF2B5EF4-FFF2-40B4-BE49-F238E27FC236}">
                  <a16:creationId xmlns:a16="http://schemas.microsoft.com/office/drawing/2014/main" id="{FA77FACF-0D8D-1676-FF8B-7D88326687FD}"/>
                </a:ext>
              </a:extLst>
            </p:cNvPr>
            <p:cNvSpPr/>
            <p:nvPr/>
          </p:nvSpPr>
          <p:spPr>
            <a:xfrm>
              <a:off x="10185914" y="5665944"/>
              <a:ext cx="1564811" cy="396000"/>
            </a:xfrm>
            <a:prstGeom prst="rect">
              <a:avLst/>
            </a:prstGeom>
            <a:solidFill>
              <a:schemeClr val="tx2"/>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83" name="Text Box 48">
              <a:extLst>
                <a:ext uri="{FF2B5EF4-FFF2-40B4-BE49-F238E27FC236}">
                  <a16:creationId xmlns:a16="http://schemas.microsoft.com/office/drawing/2014/main" id="{373D597C-D889-DBF4-2AED-2C654F22ED0F}"/>
                </a:ext>
              </a:extLst>
            </p:cNvPr>
            <p:cNvSpPr txBox="1">
              <a:spLocks noChangeArrowheads="1"/>
            </p:cNvSpPr>
            <p:nvPr/>
          </p:nvSpPr>
          <p:spPr bwMode="auto">
            <a:xfrm>
              <a:off x="8261676" y="5439772"/>
              <a:ext cx="16780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190/205/214 </a:t>
              </a:r>
            </a:p>
          </p:txBody>
        </p:sp>
        <p:sp>
          <p:nvSpPr>
            <p:cNvPr id="84" name="Text Box 48">
              <a:extLst>
                <a:ext uri="{FF2B5EF4-FFF2-40B4-BE49-F238E27FC236}">
                  <a16:creationId xmlns:a16="http://schemas.microsoft.com/office/drawing/2014/main" id="{31F56AD6-DFC1-838B-B71A-5B20CEAF669D}"/>
                </a:ext>
              </a:extLst>
            </p:cNvPr>
            <p:cNvSpPr txBox="1">
              <a:spLocks noChangeArrowheads="1"/>
            </p:cNvSpPr>
            <p:nvPr/>
          </p:nvSpPr>
          <p:spPr bwMode="auto">
            <a:xfrm>
              <a:off x="10185914" y="6109569"/>
              <a:ext cx="156223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171/139/121 </a:t>
              </a:r>
            </a:p>
          </p:txBody>
        </p:sp>
        <p:sp>
          <p:nvSpPr>
            <p:cNvPr id="85" name="Text Box 48">
              <a:extLst>
                <a:ext uri="{FF2B5EF4-FFF2-40B4-BE49-F238E27FC236}">
                  <a16:creationId xmlns:a16="http://schemas.microsoft.com/office/drawing/2014/main" id="{D98C6617-5467-0D8F-B603-E69CBCE9489F}"/>
                </a:ext>
              </a:extLst>
            </p:cNvPr>
            <p:cNvSpPr txBox="1">
              <a:spLocks noChangeArrowheads="1"/>
            </p:cNvSpPr>
            <p:nvPr/>
          </p:nvSpPr>
          <p:spPr bwMode="auto">
            <a:xfrm>
              <a:off x="8261676" y="3227745"/>
              <a:ext cx="20743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Primær farve</a:t>
              </a:r>
            </a:p>
          </p:txBody>
        </p:sp>
        <p:sp>
          <p:nvSpPr>
            <p:cNvPr id="86" name="Rectangle 35">
              <a:extLst>
                <a:ext uri="{FF2B5EF4-FFF2-40B4-BE49-F238E27FC236}">
                  <a16:creationId xmlns:a16="http://schemas.microsoft.com/office/drawing/2014/main" id="{21393E93-8AE2-35C7-7A8F-361A47A83393}"/>
                </a:ext>
              </a:extLst>
            </p:cNvPr>
            <p:cNvSpPr/>
            <p:nvPr/>
          </p:nvSpPr>
          <p:spPr>
            <a:xfrm>
              <a:off x="8261676" y="3431978"/>
              <a:ext cx="1562238" cy="396000"/>
            </a:xfrm>
            <a:prstGeom prst="rect">
              <a:avLst/>
            </a:prstGeom>
            <a:solidFill>
              <a:schemeClr val="accent1"/>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87" name="Rectangle 36">
              <a:extLst>
                <a:ext uri="{FF2B5EF4-FFF2-40B4-BE49-F238E27FC236}">
                  <a16:creationId xmlns:a16="http://schemas.microsoft.com/office/drawing/2014/main" id="{03B1D4CD-F26D-69EE-2DF4-BE6F51C0F0CE}"/>
                </a:ext>
              </a:extLst>
            </p:cNvPr>
            <p:cNvSpPr/>
            <p:nvPr/>
          </p:nvSpPr>
          <p:spPr>
            <a:xfrm>
              <a:off x="10185916" y="3431978"/>
              <a:ext cx="1562236" cy="396000"/>
            </a:xfrm>
            <a:prstGeom prst="rect">
              <a:avLst/>
            </a:prstGeom>
            <a:solidFill>
              <a:schemeClr val="accent5"/>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88" name="Text Box 48">
              <a:extLst>
                <a:ext uri="{FF2B5EF4-FFF2-40B4-BE49-F238E27FC236}">
                  <a16:creationId xmlns:a16="http://schemas.microsoft.com/office/drawing/2014/main" id="{7957AEF8-F752-0C9F-CBEA-472867057024}"/>
                </a:ext>
              </a:extLst>
            </p:cNvPr>
            <p:cNvSpPr txBox="1">
              <a:spLocks noChangeArrowheads="1"/>
            </p:cNvSpPr>
            <p:nvPr/>
          </p:nvSpPr>
          <p:spPr bwMode="auto">
            <a:xfrm>
              <a:off x="8261675" y="3874147"/>
              <a:ext cx="18215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240/80/65 </a:t>
              </a:r>
            </a:p>
          </p:txBody>
        </p:sp>
        <p:sp>
          <p:nvSpPr>
            <p:cNvPr id="89" name="Text Box 48">
              <a:extLst>
                <a:ext uri="{FF2B5EF4-FFF2-40B4-BE49-F238E27FC236}">
                  <a16:creationId xmlns:a16="http://schemas.microsoft.com/office/drawing/2014/main" id="{F99C9101-56A1-D9D0-D0E3-B64E444269B9}"/>
                </a:ext>
              </a:extLst>
            </p:cNvPr>
            <p:cNvSpPr txBox="1">
              <a:spLocks noChangeArrowheads="1"/>
            </p:cNvSpPr>
            <p:nvPr/>
          </p:nvSpPr>
          <p:spPr bwMode="auto">
            <a:xfrm>
              <a:off x="10185914" y="3874147"/>
              <a:ext cx="156223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a:t>
              </a:r>
              <a:r>
                <a:rPr lang="en-GB" sz="1000" b="0" i="0" u="none" strike="noStrike" baseline="0" dirty="0">
                  <a:latin typeface="+mn-lt"/>
                </a:rPr>
                <a:t>255/242/0</a:t>
              </a:r>
              <a:r>
                <a:rPr lang="en-US" sz="1000" b="0" noProof="1">
                  <a:solidFill>
                    <a:schemeClr val="tx1"/>
                  </a:solidFill>
                  <a:latin typeface="+mn-lt"/>
                  <a:cs typeface="Arial" panose="020B0604020202020204" pitchFamily="34" charset="0"/>
                </a:rPr>
                <a:t> </a:t>
              </a:r>
            </a:p>
          </p:txBody>
        </p:sp>
        <p:sp>
          <p:nvSpPr>
            <p:cNvPr id="90" name="Text Box 48">
              <a:extLst>
                <a:ext uri="{FF2B5EF4-FFF2-40B4-BE49-F238E27FC236}">
                  <a16:creationId xmlns:a16="http://schemas.microsoft.com/office/drawing/2014/main" id="{6D6CB031-FB66-71F0-F8CA-30E97A913E6C}"/>
                </a:ext>
              </a:extLst>
            </p:cNvPr>
            <p:cNvSpPr txBox="1">
              <a:spLocks noChangeArrowheads="1"/>
            </p:cNvSpPr>
            <p:nvPr/>
          </p:nvSpPr>
          <p:spPr bwMode="auto">
            <a:xfrm>
              <a:off x="10185914" y="3227745"/>
              <a:ext cx="13515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noProof="1">
                  <a:solidFill>
                    <a:schemeClr val="tx1"/>
                  </a:solidFill>
                  <a:latin typeface="+mn-lt"/>
                  <a:cs typeface="Arial" panose="020B0604020202020204" pitchFamily="34" charset="0"/>
                </a:rPr>
                <a:t>Signalfarve farve</a:t>
              </a:r>
            </a:p>
          </p:txBody>
        </p:sp>
      </p:grpSp>
    </p:spTree>
    <p:extLst>
      <p:ext uri="{BB962C8B-B14F-4D97-AF65-F5344CB8AC3E}">
        <p14:creationId xmlns:p14="http://schemas.microsoft.com/office/powerpoint/2010/main" val="352422379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ps og tricks #3">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B4FE8E-AE74-2EB9-FD1B-9CBEB567951E}"/>
              </a:ext>
            </a:extLst>
          </p:cNvPr>
          <p:cNvGrpSpPr/>
          <p:nvPr userDrawn="1"/>
        </p:nvGrpSpPr>
        <p:grpSpPr>
          <a:xfrm>
            <a:off x="8089664" y="2107962"/>
            <a:ext cx="3182045" cy="1768712"/>
            <a:chOff x="8118240" y="2377167"/>
            <a:chExt cx="2439756" cy="1356117"/>
          </a:xfrm>
        </p:grpSpPr>
        <p:grpSp>
          <p:nvGrpSpPr>
            <p:cNvPr id="6" name="Group 5">
              <a:extLst>
                <a:ext uri="{FF2B5EF4-FFF2-40B4-BE49-F238E27FC236}">
                  <a16:creationId xmlns:a16="http://schemas.microsoft.com/office/drawing/2014/main" id="{0CF525C7-C522-CEFB-64B9-FE6281B6500B}"/>
                </a:ext>
              </a:extLst>
            </p:cNvPr>
            <p:cNvGrpSpPr/>
            <p:nvPr userDrawn="1"/>
          </p:nvGrpSpPr>
          <p:grpSpPr>
            <a:xfrm>
              <a:off x="8152552" y="2458773"/>
              <a:ext cx="1890584" cy="1274511"/>
              <a:chOff x="8159578" y="2201674"/>
              <a:chExt cx="2654595" cy="1789558"/>
            </a:xfrm>
          </p:grpSpPr>
          <p:pic>
            <p:nvPicPr>
              <p:cNvPr id="10" name="Billede 9">
                <a:extLst>
                  <a:ext uri="{FF2B5EF4-FFF2-40B4-BE49-F238E27FC236}">
                    <a16:creationId xmlns:a16="http://schemas.microsoft.com/office/drawing/2014/main" id="{2DD190B6-45CF-A008-4795-12240E72947C}"/>
                  </a:ext>
                </a:extLst>
              </p:cNvPr>
              <p:cNvPicPr>
                <a:picLocks noChangeAspect="1"/>
              </p:cNvPicPr>
              <p:nvPr userDrawn="1"/>
            </p:nvPicPr>
            <p:blipFill>
              <a:blip r:embed="rId2"/>
              <a:stretch>
                <a:fillRect/>
              </a:stretch>
            </p:blipFill>
            <p:spPr>
              <a:xfrm>
                <a:off x="8228790" y="2391961"/>
                <a:ext cx="2157714" cy="1490871"/>
              </a:xfrm>
              <a:prstGeom prst="rect">
                <a:avLst/>
              </a:prstGeom>
              <a:ln w="3175">
                <a:solidFill>
                  <a:schemeClr val="tx1"/>
                </a:solidFill>
              </a:ln>
            </p:spPr>
          </p:pic>
          <p:cxnSp>
            <p:nvCxnSpPr>
              <p:cNvPr id="44" name="Lige pilforbindelse 43">
                <a:extLst>
                  <a:ext uri="{FF2B5EF4-FFF2-40B4-BE49-F238E27FC236}">
                    <a16:creationId xmlns:a16="http://schemas.microsoft.com/office/drawing/2014/main" id="{16C24D7F-FB22-CD18-3913-B589B3AD8141}"/>
                  </a:ext>
                </a:extLst>
              </p:cNvPr>
              <p:cNvCxnSpPr>
                <a:cxnSpLocks/>
              </p:cNvCxnSpPr>
              <p:nvPr userDrawn="1"/>
            </p:nvCxnSpPr>
            <p:spPr>
              <a:xfrm>
                <a:off x="8685372" y="3634711"/>
                <a:ext cx="938798"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
            <p:nvSpPr>
              <p:cNvPr id="5" name="Rectangle 4">
                <a:extLst>
                  <a:ext uri="{FF2B5EF4-FFF2-40B4-BE49-F238E27FC236}">
                    <a16:creationId xmlns:a16="http://schemas.microsoft.com/office/drawing/2014/main" id="{1726C042-3C28-9370-0C8F-41F543544A2B}"/>
                  </a:ext>
                </a:extLst>
              </p:cNvPr>
              <p:cNvSpPr/>
              <p:nvPr userDrawn="1"/>
            </p:nvSpPr>
            <p:spPr>
              <a:xfrm>
                <a:off x="8220074" y="3380581"/>
                <a:ext cx="1381485"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1" name="Rectangle 20">
                <a:extLst>
                  <a:ext uri="{FF2B5EF4-FFF2-40B4-BE49-F238E27FC236}">
                    <a16:creationId xmlns:a16="http://schemas.microsoft.com/office/drawing/2014/main" id="{92F2CEE6-E875-E89D-9E7B-EA7F1F3FBAE0}"/>
                  </a:ext>
                </a:extLst>
              </p:cNvPr>
              <p:cNvSpPr/>
              <p:nvPr userDrawn="1"/>
            </p:nvSpPr>
            <p:spPr>
              <a:xfrm>
                <a:off x="9173150" y="3772179"/>
                <a:ext cx="1464592" cy="219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3" name="Rectangle 22">
                <a:extLst>
                  <a:ext uri="{FF2B5EF4-FFF2-40B4-BE49-F238E27FC236}">
                    <a16:creationId xmlns:a16="http://schemas.microsoft.com/office/drawing/2014/main" id="{12C4E53F-286D-7544-9423-241FD6D6C390}"/>
                  </a:ext>
                </a:extLst>
              </p:cNvPr>
              <p:cNvSpPr/>
              <p:nvPr userDrawn="1"/>
            </p:nvSpPr>
            <p:spPr>
              <a:xfrm>
                <a:off x="8159578" y="3393989"/>
                <a:ext cx="1416263"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4" name="Rectangle 23">
                <a:extLst>
                  <a:ext uri="{FF2B5EF4-FFF2-40B4-BE49-F238E27FC236}">
                    <a16:creationId xmlns:a16="http://schemas.microsoft.com/office/drawing/2014/main" id="{542DB86A-AE06-4874-2E9D-D3BF947BFADD}"/>
                  </a:ext>
                </a:extLst>
              </p:cNvPr>
              <p:cNvSpPr/>
              <p:nvPr userDrawn="1"/>
            </p:nvSpPr>
            <p:spPr>
              <a:xfrm rot="5400000">
                <a:off x="9827748" y="2891961"/>
                <a:ext cx="1464592"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5" name="Rectangle 24">
                <a:extLst>
                  <a:ext uri="{FF2B5EF4-FFF2-40B4-BE49-F238E27FC236}">
                    <a16:creationId xmlns:a16="http://schemas.microsoft.com/office/drawing/2014/main" id="{FB42A353-2462-D526-2195-582868C296F1}"/>
                  </a:ext>
                </a:extLst>
              </p:cNvPr>
              <p:cNvSpPr/>
              <p:nvPr userDrawn="1"/>
            </p:nvSpPr>
            <p:spPr>
              <a:xfrm rot="5400000">
                <a:off x="9562298" y="2679840"/>
                <a:ext cx="1221795"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6" name="Rectangle 25">
                <a:extLst>
                  <a:ext uri="{FF2B5EF4-FFF2-40B4-BE49-F238E27FC236}">
                    <a16:creationId xmlns:a16="http://schemas.microsoft.com/office/drawing/2014/main" id="{C95638B0-74D0-1B89-3B45-E929158555F2}"/>
                  </a:ext>
                </a:extLst>
              </p:cNvPr>
              <p:cNvSpPr/>
              <p:nvPr userDrawn="1"/>
            </p:nvSpPr>
            <p:spPr>
              <a:xfrm rot="5400000">
                <a:off x="7487883" y="2873369"/>
                <a:ext cx="1464592" cy="121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grpSp>
        <p:sp>
          <p:nvSpPr>
            <p:cNvPr id="22" name="Rectangle 21">
              <a:extLst>
                <a:ext uri="{FF2B5EF4-FFF2-40B4-BE49-F238E27FC236}">
                  <a16:creationId xmlns:a16="http://schemas.microsoft.com/office/drawing/2014/main" id="{A2B7529E-436C-828F-92C9-CA8706929A20}"/>
                </a:ext>
              </a:extLst>
            </p:cNvPr>
            <p:cNvSpPr/>
            <p:nvPr userDrawn="1"/>
          </p:nvSpPr>
          <p:spPr>
            <a:xfrm>
              <a:off x="8118240" y="2377167"/>
              <a:ext cx="2439756" cy="247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grpSp>
      <p:sp>
        <p:nvSpPr>
          <p:cNvPr id="46" name="TextBox 19">
            <a:extLst>
              <a:ext uri="{FF2B5EF4-FFF2-40B4-BE49-F238E27FC236}">
                <a16:creationId xmlns:a16="http://schemas.microsoft.com/office/drawing/2014/main" id="{D3B687BF-7822-82D8-B849-56E86632D46E}"/>
              </a:ext>
            </a:extLst>
          </p:cNvPr>
          <p:cNvSpPr txBox="1"/>
          <p:nvPr userDrawn="1"/>
        </p:nvSpPr>
        <p:spPr>
          <a:xfrm>
            <a:off x="8222167" y="1806389"/>
            <a:ext cx="3526574" cy="507406"/>
          </a:xfrm>
          <a:prstGeom prst="rect">
            <a:avLst/>
          </a:prstGeom>
          <a:noFill/>
        </p:spPr>
        <p:txBody>
          <a:bodyPr wrap="square" lIns="0" tIns="0" rIns="0" bIns="0" rtlCol="0">
            <a:noAutofit/>
          </a:bodyPr>
          <a:lstStyle/>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dirty="0">
                <a:solidFill>
                  <a:schemeClr val="accent2"/>
                </a:solidFill>
                <a:latin typeface="+mn-lt"/>
                <a:ea typeface="+mn-ea"/>
                <a:cs typeface="+mn-cs"/>
              </a:rPr>
              <a:t>Alternativt kan du sætte sliden ind med </a:t>
            </a:r>
            <a:r>
              <a:rPr lang="da-DK" sz="1000" b="1" kern="1200" noProof="0" dirty="0" err="1">
                <a:solidFill>
                  <a:schemeClr val="accent2"/>
                </a:solidFill>
                <a:latin typeface="+mn-lt"/>
                <a:ea typeface="+mn-ea"/>
                <a:cs typeface="+mn-cs"/>
              </a:rPr>
              <a:t>Crtl+V</a:t>
            </a:r>
            <a:r>
              <a:rPr lang="da-DK" sz="1000" b="1" kern="1200" noProof="0" dirty="0">
                <a:solidFill>
                  <a:schemeClr val="accent2"/>
                </a:solidFill>
                <a:latin typeface="+mn-lt"/>
                <a:ea typeface="+mn-ea"/>
                <a:cs typeface="+mn-cs"/>
              </a:rPr>
              <a:t> </a:t>
            </a:r>
            <a:r>
              <a:rPr lang="da-DK" sz="1000" b="0" kern="1200" noProof="0" dirty="0">
                <a:solidFill>
                  <a:schemeClr val="accent2"/>
                </a:solidFill>
                <a:latin typeface="+mn-lt"/>
                <a:ea typeface="+mn-ea"/>
                <a:cs typeface="+mn-cs"/>
              </a:rPr>
              <a:t>og derefter finde knappen </a:t>
            </a:r>
            <a:r>
              <a:rPr lang="da-DK" sz="1000" b="1" kern="1200" noProof="0" dirty="0">
                <a:solidFill>
                  <a:schemeClr val="accent2"/>
                </a:solidFill>
                <a:latin typeface="+mn-lt"/>
                <a:ea typeface="+mn-ea"/>
                <a:cs typeface="+mn-cs"/>
              </a:rPr>
              <a:t>Brug destinationstema</a:t>
            </a:r>
            <a:r>
              <a:rPr lang="da-DK" sz="1000" b="0" kern="1200" noProof="0" dirty="0">
                <a:solidFill>
                  <a:schemeClr val="accent2"/>
                </a:solidFill>
                <a:latin typeface="+mn-lt"/>
                <a:ea typeface="+mn-ea"/>
                <a:cs typeface="+mn-cs"/>
              </a:rPr>
              <a:t> I nederste venstre hjørne under den slide, du har sat ind:</a:t>
            </a: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dirty="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dirty="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dirty="0">
              <a:solidFill>
                <a:schemeClr val="accent2"/>
              </a:solidFill>
              <a:latin typeface="+mn-lt"/>
              <a:ea typeface="+mn-ea"/>
              <a:cs typeface="+mn-cs"/>
            </a:endParaRPr>
          </a:p>
          <a:p>
            <a:pPr marL="0" marR="0" lvl="0" indent="0" algn="l" defTabSz="914400" rtl="0" eaLnBrk="1" fontAlgn="auto" latinLnBrk="0" hangingPunct="1">
              <a:lnSpc>
                <a:spcPct val="110000"/>
              </a:lnSpc>
              <a:spcBef>
                <a:spcPts val="1200"/>
              </a:spcBef>
              <a:spcAft>
                <a:spcPts val="0"/>
              </a:spcAft>
              <a:buClrTx/>
              <a:buSzPct val="80000"/>
              <a:buFont typeface="+mj-lt"/>
              <a:buNone/>
              <a:tabLst/>
              <a:defRPr/>
            </a:pPr>
            <a:endParaRPr lang="da-DK" sz="1000" b="0" kern="1200" noProof="0" dirty="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dirty="0">
                <a:solidFill>
                  <a:schemeClr val="accent2"/>
                </a:solidFill>
                <a:latin typeface="+mn-lt"/>
                <a:ea typeface="+mn-ea"/>
                <a:cs typeface="+mn-cs"/>
              </a:rPr>
              <a:t>Herefter ligger der lidt manuelt arbejde I at tilpasse sliden det nye design. </a:t>
            </a: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dirty="0">
                <a:solidFill>
                  <a:schemeClr val="accent2"/>
                </a:solidFill>
                <a:latin typeface="+mn-lt"/>
                <a:ea typeface="+mn-ea"/>
                <a:cs typeface="+mn-cs"/>
              </a:rPr>
              <a:t>Højreklik på sliden og vælg et </a:t>
            </a:r>
            <a:r>
              <a:rPr lang="da-DK" sz="1000" b="1" kern="1200" noProof="0" dirty="0">
                <a:solidFill>
                  <a:schemeClr val="accent2"/>
                </a:solidFill>
                <a:latin typeface="+mn-lt"/>
                <a:ea typeface="+mn-ea"/>
                <a:cs typeface="+mn-cs"/>
              </a:rPr>
              <a:t>slidelayout</a:t>
            </a:r>
            <a:r>
              <a:rPr lang="da-DK" sz="1000" b="0" kern="1200" noProof="0" dirty="0">
                <a:solidFill>
                  <a:schemeClr val="accent2"/>
                </a:solidFill>
                <a:latin typeface="+mn-lt"/>
                <a:ea typeface="+mn-ea"/>
                <a:cs typeface="+mn-cs"/>
              </a:rPr>
              <a:t> fra den nye </a:t>
            </a:r>
            <a:r>
              <a:rPr lang="da-DK" sz="1000" b="0" kern="1200" noProof="0" dirty="0" err="1">
                <a:solidFill>
                  <a:schemeClr val="accent2"/>
                </a:solidFill>
                <a:latin typeface="+mn-lt"/>
                <a:ea typeface="+mn-ea"/>
                <a:cs typeface="+mn-cs"/>
              </a:rPr>
              <a:t>Powerpoint</a:t>
            </a:r>
            <a:r>
              <a:rPr lang="da-DK" sz="1000" b="0" kern="1200" noProof="0" dirty="0">
                <a:solidFill>
                  <a:schemeClr val="accent2"/>
                </a:solidFill>
                <a:latin typeface="+mn-lt"/>
                <a:ea typeface="+mn-ea"/>
                <a:cs typeface="+mn-cs"/>
              </a:rPr>
              <a:t>-Skabelon</a:t>
            </a:r>
          </a:p>
          <a:p>
            <a:pPr marL="228600" indent="-228600" algn="l">
              <a:lnSpc>
                <a:spcPct val="110000"/>
              </a:lnSpc>
              <a:spcBef>
                <a:spcPts val="1200"/>
              </a:spcBef>
              <a:buSzPct val="80000"/>
              <a:buFont typeface="+mj-lt"/>
              <a:buAutoNum type="arabicPeriod" startAt="5"/>
            </a:pPr>
            <a:r>
              <a:rPr lang="da-DK" sz="1000" noProof="0" dirty="0">
                <a:solidFill>
                  <a:schemeClr val="accent2"/>
                </a:solidFill>
              </a:rPr>
              <a:t>Under fanen </a:t>
            </a:r>
            <a:r>
              <a:rPr lang="da-DK" sz="1000" b="1" noProof="0" dirty="0">
                <a:solidFill>
                  <a:schemeClr val="accent2"/>
                </a:solidFill>
              </a:rPr>
              <a:t>Hjem</a:t>
            </a:r>
            <a:r>
              <a:rPr lang="da-DK" sz="1000" noProof="0" dirty="0">
                <a:solidFill>
                  <a:schemeClr val="accent2"/>
                </a:solidFill>
              </a:rPr>
              <a:t> kan du nu nulstille sliden til det nye layout ved at vælge knappen </a:t>
            </a:r>
            <a:r>
              <a:rPr lang="da-DK" sz="1000" b="1" noProof="0" dirty="0">
                <a:solidFill>
                  <a:schemeClr val="accent2"/>
                </a:solidFill>
              </a:rPr>
              <a:t>Nulstil</a:t>
            </a:r>
            <a:r>
              <a:rPr lang="da-DK" sz="1000" noProof="0" dirty="0">
                <a:solidFill>
                  <a:schemeClr val="accent2"/>
                </a:solidFill>
              </a:rPr>
              <a:t>. </a:t>
            </a:r>
          </a:p>
          <a:p>
            <a:pPr marL="228600" indent="-228600" algn="l">
              <a:lnSpc>
                <a:spcPct val="110000"/>
              </a:lnSpc>
              <a:spcBef>
                <a:spcPts val="1200"/>
              </a:spcBef>
              <a:buSzPct val="80000"/>
              <a:buFont typeface="+mj-lt"/>
              <a:buAutoNum type="arabicPeriod" startAt="5"/>
            </a:pPr>
            <a:endParaRPr lang="da-DK" sz="1000" noProof="0" dirty="0">
              <a:solidFill>
                <a:schemeClr val="accent2"/>
              </a:solidFill>
            </a:endParaRPr>
          </a:p>
          <a:p>
            <a:pPr marL="228600" indent="-228600" algn="l">
              <a:lnSpc>
                <a:spcPct val="110000"/>
              </a:lnSpc>
              <a:spcBef>
                <a:spcPts val="1200"/>
              </a:spcBef>
              <a:buSzPct val="80000"/>
              <a:buFont typeface="+mj-lt"/>
              <a:buAutoNum type="arabicPeriod" startAt="5"/>
            </a:pPr>
            <a:endParaRPr lang="da-DK" sz="1000" noProof="0" dirty="0">
              <a:solidFill>
                <a:schemeClr val="accent2"/>
              </a:solidFill>
            </a:endParaRPr>
          </a:p>
          <a:p>
            <a:pPr marL="0" indent="0" algn="l">
              <a:lnSpc>
                <a:spcPct val="110000"/>
              </a:lnSpc>
              <a:spcBef>
                <a:spcPts val="1200"/>
              </a:spcBef>
              <a:buSzPct val="80000"/>
              <a:buFont typeface="+mj-lt"/>
              <a:buNone/>
            </a:pPr>
            <a:endParaRPr lang="da-DK" sz="1000" noProof="0" dirty="0">
              <a:solidFill>
                <a:schemeClr val="accent2"/>
              </a:solidFill>
            </a:endParaRPr>
          </a:p>
          <a:p>
            <a:pPr marL="228600" indent="-228600" algn="l">
              <a:lnSpc>
                <a:spcPct val="110000"/>
              </a:lnSpc>
              <a:spcBef>
                <a:spcPts val="1200"/>
              </a:spcBef>
              <a:buSzPct val="80000"/>
              <a:buFont typeface="+mj-lt"/>
              <a:buAutoNum type="arabicPeriod" startAt="5"/>
            </a:pPr>
            <a:r>
              <a:rPr lang="da-DK" sz="1000" noProof="0" dirty="0">
                <a:solidFill>
                  <a:schemeClr val="accent2"/>
                </a:solidFill>
              </a:rPr>
              <a:t>Tilpas herefter manuelt sliden, så den er pæn ud.</a:t>
            </a:r>
          </a:p>
        </p:txBody>
      </p:sp>
      <p:sp>
        <p:nvSpPr>
          <p:cNvPr id="91" name="Rectangle 90">
            <a:extLst>
              <a:ext uri="{FF2B5EF4-FFF2-40B4-BE49-F238E27FC236}">
                <a16:creationId xmlns:a16="http://schemas.microsoft.com/office/drawing/2014/main" id="{CD68E269-9CB2-D88F-5CAD-168BAC8B9FC7}"/>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92" name="TextBox 91">
            <a:extLst>
              <a:ext uri="{FF2B5EF4-FFF2-40B4-BE49-F238E27FC236}">
                <a16:creationId xmlns:a16="http://schemas.microsoft.com/office/drawing/2014/main" id="{845E9104-FC9A-6C64-7AF8-B361F9BAC48E}"/>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dirty="0" err="1">
                <a:solidFill>
                  <a:schemeClr val="accent2"/>
                </a:solidFill>
                <a:latin typeface="+mj-lt"/>
              </a:rPr>
              <a:t>Slet</a:t>
            </a:r>
            <a:r>
              <a:rPr lang="en-US" sz="2000" b="1" dirty="0">
                <a:solidFill>
                  <a:schemeClr val="accent2"/>
                </a:solidFill>
                <a:latin typeface="+mj-lt"/>
              </a:rPr>
              <a:t> </a:t>
            </a:r>
            <a:r>
              <a:rPr lang="en-US" sz="2000" b="1" dirty="0" err="1">
                <a:solidFill>
                  <a:schemeClr val="accent2"/>
                </a:solidFill>
                <a:latin typeface="+mj-lt"/>
              </a:rPr>
              <a:t>før</a:t>
            </a:r>
            <a:r>
              <a:rPr lang="en-US" sz="2000" b="1" dirty="0">
                <a:solidFill>
                  <a:schemeClr val="accent2"/>
                </a:solidFill>
                <a:latin typeface="+mj-lt"/>
              </a:rPr>
              <a:t> </a:t>
            </a:r>
            <a:r>
              <a:rPr lang="en-US" sz="2000" b="1" dirty="0" err="1">
                <a:solidFill>
                  <a:schemeClr val="accent2"/>
                </a:solidFill>
                <a:latin typeface="+mj-lt"/>
              </a:rPr>
              <a:t>brug</a:t>
            </a:r>
            <a:endParaRPr lang="en-GB" sz="2000" b="1" dirty="0" err="1">
              <a:solidFill>
                <a:schemeClr val="accent2"/>
              </a:solidFill>
              <a:latin typeface="+mj-lt"/>
            </a:endParaRPr>
          </a:p>
        </p:txBody>
      </p: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dirty="0">
                <a:latin typeface="+mj-lt"/>
              </a:rPr>
              <a:t>Tips </a:t>
            </a:r>
            <a:r>
              <a:rPr lang="en-GB" sz="3200" b="1" dirty="0" err="1">
                <a:latin typeface="+mj-lt"/>
              </a:rPr>
              <a:t>og</a:t>
            </a:r>
            <a:r>
              <a:rPr lang="en-GB" sz="3200" b="1" dirty="0">
                <a:latin typeface="+mj-lt"/>
              </a:rPr>
              <a:t> tricks #3</a:t>
            </a:r>
            <a:endParaRPr lang="en-GB" sz="1600" b="1" dirty="0">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35966" y="1806388"/>
            <a:ext cx="3526574" cy="4464049"/>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da-DK" sz="1000" b="1" noProof="0" dirty="0">
                <a:solidFill>
                  <a:schemeClr val="accent2"/>
                </a:solidFill>
              </a:rPr>
              <a:t>NÅR DU PASTER </a:t>
            </a:r>
            <a:r>
              <a:rPr lang="da-DK" sz="1000" b="1" noProof="0" dirty="0">
                <a:solidFill>
                  <a:schemeClr val="accent2"/>
                </a:solidFill>
                <a:highlight>
                  <a:srgbClr val="000000"/>
                </a:highlight>
              </a:rPr>
              <a:t> </a:t>
            </a:r>
            <a:r>
              <a:rPr lang="da-DK" sz="1000" b="1" noProof="0" dirty="0">
                <a:solidFill>
                  <a:schemeClr val="bg1"/>
                </a:solidFill>
                <a:highlight>
                  <a:srgbClr val="000000"/>
                </a:highlight>
              </a:rPr>
              <a:t>TEKST</a:t>
            </a:r>
            <a:r>
              <a:rPr lang="da-DK" sz="1000" b="1" noProof="0" dirty="0">
                <a:solidFill>
                  <a:schemeClr val="accent2"/>
                </a:solidFill>
                <a:highlight>
                  <a:srgbClr val="000000"/>
                </a:highlight>
              </a:rPr>
              <a:t> </a:t>
            </a:r>
            <a:r>
              <a:rPr lang="da-DK" sz="1000" b="1" noProof="0" dirty="0">
                <a:solidFill>
                  <a:schemeClr val="accent2"/>
                </a:solidFill>
              </a:rPr>
              <a:t> IND FRA ET ANDET DOKUMENT</a:t>
            </a:r>
            <a:br>
              <a:rPr lang="da-DK" sz="1000" b="1" noProof="0" dirty="0">
                <a:solidFill>
                  <a:schemeClr val="accent2"/>
                </a:solidFill>
              </a:rPr>
            </a:br>
            <a:r>
              <a:rPr lang="da-DK" sz="1000" b="0" noProof="0" dirty="0">
                <a:solidFill>
                  <a:schemeClr val="accent2"/>
                </a:solidFill>
              </a:rPr>
              <a:t>En af de typiske fejl, der kan opstå i din PowerPoint er, at du </a:t>
            </a:r>
            <a:r>
              <a:rPr lang="da-DK" sz="1000" b="0" noProof="0" dirty="0" err="1">
                <a:solidFill>
                  <a:schemeClr val="accent2"/>
                </a:solidFill>
              </a:rPr>
              <a:t>paster</a:t>
            </a:r>
            <a:r>
              <a:rPr lang="da-DK" sz="1000" b="0" noProof="0" dirty="0">
                <a:solidFill>
                  <a:schemeClr val="accent2"/>
                </a:solidFill>
              </a:rPr>
              <a:t> tekst ind fra en anden fil, så fonten i din PowerPoint bliver forkert.</a:t>
            </a:r>
          </a:p>
          <a:p>
            <a:pPr marL="0" indent="0" algn="l">
              <a:lnSpc>
                <a:spcPct val="110000"/>
              </a:lnSpc>
              <a:spcBef>
                <a:spcPts val="1200"/>
              </a:spcBef>
              <a:buSzPct val="80000"/>
              <a:buFont typeface="Arial" panose="020B0604020202020204" pitchFamily="34" charset="0"/>
              <a:buNone/>
            </a:pPr>
            <a:r>
              <a:rPr lang="da-DK" sz="1000" b="0" noProof="0" dirty="0">
                <a:solidFill>
                  <a:schemeClr val="accent2"/>
                </a:solidFill>
              </a:rPr>
              <a:t>Sådan </a:t>
            </a:r>
            <a:r>
              <a:rPr lang="da-DK" sz="1000" b="0" noProof="0" dirty="0" err="1">
                <a:solidFill>
                  <a:schemeClr val="accent2"/>
                </a:solidFill>
              </a:rPr>
              <a:t>paster</a:t>
            </a:r>
            <a:r>
              <a:rPr lang="da-DK" sz="1000" b="0" noProof="0" dirty="0">
                <a:solidFill>
                  <a:schemeClr val="accent2"/>
                </a:solidFill>
              </a:rPr>
              <a:t> du tekst korrekt ind:</a:t>
            </a:r>
          </a:p>
          <a:p>
            <a:pPr marL="228600" indent="-228600" algn="l">
              <a:lnSpc>
                <a:spcPct val="110000"/>
              </a:lnSpc>
              <a:spcBef>
                <a:spcPts val="1200"/>
              </a:spcBef>
              <a:buSzPct val="80000"/>
              <a:buFont typeface="Arial" panose="020B0604020202020204" pitchFamily="34" charset="0"/>
              <a:buAutoNum type="arabicPeriod"/>
            </a:pPr>
            <a:r>
              <a:rPr lang="da-DK" sz="1000" b="1" noProof="0" dirty="0">
                <a:solidFill>
                  <a:schemeClr val="accent2"/>
                </a:solidFill>
              </a:rPr>
              <a:t>Kopier</a:t>
            </a:r>
            <a:r>
              <a:rPr lang="da-DK" sz="1000" b="0" noProof="0" dirty="0">
                <a:solidFill>
                  <a:schemeClr val="accent2"/>
                </a:solidFill>
              </a:rPr>
              <a:t> den ønskede tekst fra dit dokument.</a:t>
            </a:r>
          </a:p>
          <a:p>
            <a:pPr marL="228600" indent="-228600" algn="l">
              <a:lnSpc>
                <a:spcPct val="110000"/>
              </a:lnSpc>
              <a:spcBef>
                <a:spcPts val="1200"/>
              </a:spcBef>
              <a:buSzPct val="80000"/>
              <a:buFont typeface="Arial" panose="020B0604020202020204" pitchFamily="34" charset="0"/>
              <a:buAutoNum type="arabicPeriod"/>
            </a:pPr>
            <a:r>
              <a:rPr lang="da-DK" sz="1000" b="1" noProof="0" dirty="0" err="1">
                <a:solidFill>
                  <a:schemeClr val="accent2"/>
                </a:solidFill>
              </a:rPr>
              <a:t>Paste</a:t>
            </a:r>
            <a:r>
              <a:rPr lang="da-DK" sz="1000" b="0" noProof="0" dirty="0">
                <a:solidFill>
                  <a:schemeClr val="accent2"/>
                </a:solidFill>
              </a:rPr>
              <a:t> teksten ind det ønskede sted ved at højreklikke </a:t>
            </a:r>
          </a:p>
          <a:p>
            <a:pPr marL="228600" indent="-228600" algn="l">
              <a:lnSpc>
                <a:spcPct val="110000"/>
              </a:lnSpc>
              <a:spcBef>
                <a:spcPts val="1200"/>
              </a:spcBef>
              <a:buSzPct val="80000"/>
              <a:buFont typeface="Arial" panose="020B0604020202020204" pitchFamily="34" charset="0"/>
              <a:buAutoNum type="arabicPeriod"/>
            </a:pPr>
            <a:r>
              <a:rPr lang="da-DK" sz="1000" b="0" noProof="0" dirty="0">
                <a:solidFill>
                  <a:schemeClr val="accent2"/>
                </a:solidFill>
              </a:rPr>
              <a:t>Vælg </a:t>
            </a:r>
            <a:r>
              <a:rPr lang="da-DK" sz="1000" b="1" noProof="0" dirty="0">
                <a:solidFill>
                  <a:schemeClr val="accent2"/>
                </a:solidFill>
              </a:rPr>
              <a:t>Brug destinationstema </a:t>
            </a:r>
            <a:r>
              <a:rPr lang="da-DK" sz="1000" b="0" noProof="0" dirty="0">
                <a:solidFill>
                  <a:schemeClr val="accent2"/>
                </a:solidFill>
              </a:rPr>
              <a:t>på den lille knap, der dukker op, når du </a:t>
            </a:r>
            <a:r>
              <a:rPr lang="da-DK" sz="1000" b="0" noProof="0" dirty="0" err="1">
                <a:solidFill>
                  <a:schemeClr val="accent2"/>
                </a:solidFill>
              </a:rPr>
              <a:t>paster</a:t>
            </a:r>
            <a:r>
              <a:rPr lang="da-DK" sz="1000" b="0" noProof="0" dirty="0">
                <a:solidFill>
                  <a:schemeClr val="accent2"/>
                </a:solidFill>
              </a:rPr>
              <a:t> tekst ind:</a:t>
            </a:r>
          </a:p>
          <a:p>
            <a:pPr marL="228600" indent="-228600" algn="l">
              <a:lnSpc>
                <a:spcPct val="110000"/>
              </a:lnSpc>
              <a:spcBef>
                <a:spcPts val="1200"/>
              </a:spcBef>
              <a:buSzPct val="80000"/>
              <a:buFont typeface="Arial" panose="020B0604020202020204" pitchFamily="34" charset="0"/>
              <a:buAutoNum type="arabicPeriod"/>
            </a:pPr>
            <a:endParaRPr lang="da-DK" sz="1000" b="0" noProof="0" dirty="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dirty="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dirty="0">
              <a:solidFill>
                <a:schemeClr val="accent2"/>
              </a:solidFill>
            </a:endParaRPr>
          </a:p>
          <a:p>
            <a:pPr marL="0" indent="0" algn="l" defTabSz="914400" rtl="0" eaLnBrk="1" latinLnBrk="0" hangingPunct="1">
              <a:lnSpc>
                <a:spcPct val="110000"/>
              </a:lnSpc>
              <a:spcBef>
                <a:spcPts val="1200"/>
              </a:spcBef>
              <a:buSzPct val="80000"/>
              <a:buFont typeface="Arial" panose="020B0604020202020204" pitchFamily="34" charset="0"/>
              <a:buNone/>
            </a:pPr>
            <a:br>
              <a:rPr lang="da-DK" sz="1000" b="0" noProof="0" dirty="0">
                <a:solidFill>
                  <a:schemeClr val="accent2"/>
                </a:solidFill>
              </a:rPr>
            </a:br>
            <a:r>
              <a:rPr lang="da-DK" sz="1000" b="0" noProof="0" dirty="0">
                <a:solidFill>
                  <a:schemeClr val="accent2"/>
                </a:solidFill>
              </a:rPr>
              <a:t>Du kan også indsætte ved at vælge </a:t>
            </a:r>
            <a:r>
              <a:rPr lang="da-DK" sz="1000" b="1" kern="1200" noProof="0" dirty="0" err="1">
                <a:solidFill>
                  <a:schemeClr val="accent2"/>
                </a:solidFill>
                <a:latin typeface="+mn-lt"/>
                <a:ea typeface="+mn-ea"/>
                <a:cs typeface="+mn-cs"/>
              </a:rPr>
              <a:t>Ctrl</a:t>
            </a:r>
            <a:r>
              <a:rPr lang="da-DK" sz="1000" b="1" kern="1200" noProof="0" dirty="0">
                <a:solidFill>
                  <a:schemeClr val="accent2"/>
                </a:solidFill>
                <a:latin typeface="+mn-lt"/>
                <a:ea typeface="+mn-ea"/>
                <a:cs typeface="+mn-cs"/>
              </a:rPr>
              <a:t> + Alt + V og </a:t>
            </a:r>
            <a:r>
              <a:rPr lang="da-DK" sz="1000" b="0" kern="1200" noProof="0" dirty="0">
                <a:solidFill>
                  <a:schemeClr val="accent2"/>
                </a:solidFill>
                <a:latin typeface="+mn-lt"/>
                <a:ea typeface="+mn-ea"/>
                <a:cs typeface="+mn-cs"/>
              </a:rPr>
              <a:t>vælge </a:t>
            </a:r>
            <a:r>
              <a:rPr lang="da-DK" sz="1000" b="0" kern="1200" noProof="0" dirty="0" err="1">
                <a:solidFill>
                  <a:schemeClr val="accent2"/>
                </a:solidFill>
                <a:latin typeface="+mn-lt"/>
                <a:ea typeface="+mn-ea"/>
                <a:cs typeface="+mn-cs"/>
              </a:rPr>
              <a:t>uformateret</a:t>
            </a:r>
            <a:r>
              <a:rPr lang="da-DK" sz="1000" b="0" kern="1200" noProof="0" dirty="0">
                <a:solidFill>
                  <a:schemeClr val="accent2"/>
                </a:solidFill>
                <a:latin typeface="+mn-lt"/>
                <a:ea typeface="+mn-ea"/>
                <a:cs typeface="+mn-cs"/>
              </a:rPr>
              <a:t> tekst</a:t>
            </a:r>
          </a:p>
          <a:p>
            <a:pPr marL="0" indent="0" algn="l">
              <a:lnSpc>
                <a:spcPct val="110000"/>
              </a:lnSpc>
              <a:spcBef>
                <a:spcPts val="1200"/>
              </a:spcBef>
              <a:buSzPct val="80000"/>
              <a:buFont typeface="Arial" panose="020B0604020202020204" pitchFamily="34" charset="0"/>
              <a:buNone/>
            </a:pPr>
            <a:r>
              <a:rPr lang="da-DK" sz="1000" b="0" noProof="0" dirty="0">
                <a:solidFill>
                  <a:schemeClr val="accent2"/>
                </a:solidFill>
              </a:rPr>
              <a:t>- På denne måde sikrer du, at formateringen af din tekst bliver korrekt og matcher designet i skabelonen.</a:t>
            </a:r>
          </a:p>
          <a:p>
            <a:pPr marL="228600" indent="-228600" algn="l">
              <a:lnSpc>
                <a:spcPct val="110000"/>
              </a:lnSpc>
              <a:spcBef>
                <a:spcPts val="1200"/>
              </a:spcBef>
              <a:buSzPct val="80000"/>
              <a:buFont typeface="Arial" panose="020B0604020202020204" pitchFamily="34" charset="0"/>
              <a:buAutoNum type="arabicPeriod"/>
            </a:pPr>
            <a:endParaRPr lang="da-DK" sz="1000" b="1" noProof="0" dirty="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dirty="0">
              <a:solidFill>
                <a:schemeClr val="accent2"/>
              </a:solidFill>
            </a:endParaRPr>
          </a:p>
          <a:p>
            <a:pPr marL="0" indent="0" algn="l">
              <a:lnSpc>
                <a:spcPct val="110000"/>
              </a:lnSpc>
              <a:spcBef>
                <a:spcPts val="1200"/>
              </a:spcBef>
              <a:buSzPct val="80000"/>
              <a:buFont typeface="Arial" panose="020B0604020202020204" pitchFamily="34" charset="0"/>
              <a:buNone/>
            </a:pPr>
            <a:endParaRPr lang="da-DK" sz="1000" b="1" noProof="0" dirty="0">
              <a:solidFill>
                <a:schemeClr val="accent2"/>
              </a:solidFill>
            </a:endParaRPr>
          </a:p>
        </p:txBody>
      </p:sp>
      <p:sp>
        <p:nvSpPr>
          <p:cNvPr id="41" name="TextBox 40">
            <a:extLst>
              <a:ext uri="{FF2B5EF4-FFF2-40B4-BE49-F238E27FC236}">
                <a16:creationId xmlns:a16="http://schemas.microsoft.com/office/drawing/2014/main" id="{AFBEF7CA-F2B1-A6E7-150F-84BD25F9F8E2}"/>
              </a:ext>
            </a:extLst>
          </p:cNvPr>
          <p:cNvSpPr txBox="1"/>
          <p:nvPr userDrawn="1"/>
        </p:nvSpPr>
        <p:spPr>
          <a:xfrm>
            <a:off x="4341256" y="1806388"/>
            <a:ext cx="3603443" cy="4502337"/>
          </a:xfrm>
          <a:prstGeom prst="rect">
            <a:avLst/>
          </a:prstGeom>
          <a:noFill/>
        </p:spPr>
        <p:txBody>
          <a:bodyPr wrap="square" lIns="0" tIns="0" rIns="0" bIns="0" rtlCol="0">
            <a:noAutofit/>
          </a:bodyPr>
          <a:lstStyle/>
          <a:p>
            <a:pPr marL="0" indent="0" algn="l" defTabSz="914400" rtl="0" eaLnBrk="1" latinLnBrk="0" hangingPunct="1">
              <a:lnSpc>
                <a:spcPct val="110000"/>
              </a:lnSpc>
              <a:spcBef>
                <a:spcPts val="1200"/>
              </a:spcBef>
              <a:buSzPct val="80000"/>
              <a:buFont typeface="Arial" panose="020B0604020202020204" pitchFamily="34" charset="0"/>
              <a:buNone/>
            </a:pPr>
            <a:r>
              <a:rPr lang="da-DK" sz="1000" b="1" noProof="0" dirty="0">
                <a:solidFill>
                  <a:schemeClr val="accent2"/>
                </a:solidFill>
              </a:rPr>
              <a:t>NÅR DU PASTER </a:t>
            </a:r>
            <a:r>
              <a:rPr lang="da-DK" sz="1000" b="1" noProof="0" dirty="0">
                <a:solidFill>
                  <a:schemeClr val="accent2"/>
                </a:solidFill>
                <a:highlight>
                  <a:srgbClr val="000000"/>
                </a:highlight>
              </a:rPr>
              <a:t> </a:t>
            </a:r>
            <a:r>
              <a:rPr lang="da-DK" sz="1000" b="1" noProof="0" dirty="0">
                <a:solidFill>
                  <a:schemeClr val="bg1"/>
                </a:solidFill>
                <a:highlight>
                  <a:srgbClr val="000000"/>
                </a:highlight>
              </a:rPr>
              <a:t>SLIDES</a:t>
            </a:r>
            <a:r>
              <a:rPr lang="da-DK" sz="1000" b="1" noProof="0" dirty="0">
                <a:solidFill>
                  <a:schemeClr val="accent2"/>
                </a:solidFill>
                <a:highlight>
                  <a:srgbClr val="000000"/>
                </a:highlight>
              </a:rPr>
              <a:t> </a:t>
            </a:r>
            <a:r>
              <a:rPr lang="da-DK" sz="1000" b="1" noProof="0" dirty="0">
                <a:solidFill>
                  <a:schemeClr val="accent2"/>
                </a:solidFill>
              </a:rPr>
              <a:t> IND FRA ET ANDET DOKUMENT</a:t>
            </a:r>
            <a:br>
              <a:rPr lang="da-DK" sz="1000" b="1" noProof="0" dirty="0">
                <a:solidFill>
                  <a:schemeClr val="accent2"/>
                </a:solidFill>
              </a:rPr>
            </a:br>
            <a:r>
              <a:rPr lang="da-DK" sz="1000" b="0" kern="1200" noProof="0" dirty="0">
                <a:solidFill>
                  <a:schemeClr val="accent2"/>
                </a:solidFill>
                <a:latin typeface="+mn-lt"/>
                <a:ea typeface="+mn-ea"/>
                <a:cs typeface="+mn-cs"/>
              </a:rPr>
              <a:t>Hvis du vil genbruge en slide fra en anden præsentation, skal du være opmærksom på, hvordan du </a:t>
            </a:r>
            <a:r>
              <a:rPr lang="da-DK" sz="1000" b="0" kern="1200" noProof="0" dirty="0" err="1">
                <a:solidFill>
                  <a:schemeClr val="accent2"/>
                </a:solidFill>
                <a:latin typeface="+mn-lt"/>
                <a:ea typeface="+mn-ea"/>
                <a:cs typeface="+mn-cs"/>
              </a:rPr>
              <a:t>paster</a:t>
            </a:r>
            <a:r>
              <a:rPr lang="da-DK" sz="1000" b="0" kern="1200" noProof="0" dirty="0">
                <a:solidFill>
                  <a:schemeClr val="accent2"/>
                </a:solidFill>
                <a:latin typeface="+mn-lt"/>
                <a:ea typeface="+mn-ea"/>
                <a:cs typeface="+mn-cs"/>
              </a:rPr>
              <a:t> den ind, for at designet forbliver korrekt.</a:t>
            </a:r>
          </a:p>
          <a:p>
            <a:pPr marL="0" indent="0" algn="l" defTabSz="914400" rtl="0" eaLnBrk="1" latinLnBrk="0" hangingPunct="1">
              <a:lnSpc>
                <a:spcPct val="110000"/>
              </a:lnSpc>
              <a:spcBef>
                <a:spcPts val="1200"/>
              </a:spcBef>
              <a:buSzPct val="80000"/>
              <a:buFont typeface="Arial" panose="020B0604020202020204" pitchFamily="34" charset="0"/>
              <a:buNone/>
            </a:pPr>
            <a:r>
              <a:rPr lang="da-DK" sz="1000" b="0" kern="1200" noProof="0" dirty="0">
                <a:solidFill>
                  <a:schemeClr val="accent2"/>
                </a:solidFill>
                <a:latin typeface="+mn-lt"/>
                <a:ea typeface="+mn-ea"/>
                <a:cs typeface="+mn-cs"/>
              </a:rPr>
              <a:t>Sådan gør du:</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dirty="0">
                <a:solidFill>
                  <a:schemeClr val="accent2"/>
                </a:solidFill>
                <a:latin typeface="+mn-lt"/>
                <a:ea typeface="+mn-ea"/>
                <a:cs typeface="+mn-cs"/>
              </a:rPr>
              <a:t>Klik på den eller de slides, du ønsker at sætte over i din nye præsentation.</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dirty="0">
                <a:solidFill>
                  <a:schemeClr val="accent2"/>
                </a:solidFill>
                <a:latin typeface="+mn-lt"/>
                <a:ea typeface="+mn-ea"/>
                <a:cs typeface="+mn-cs"/>
              </a:rPr>
              <a:t>Højreklik og vælg </a:t>
            </a:r>
            <a:r>
              <a:rPr lang="da-DK" sz="1000" b="1" kern="1200" noProof="0" dirty="0">
                <a:solidFill>
                  <a:schemeClr val="accent2"/>
                </a:solidFill>
                <a:latin typeface="+mn-lt"/>
                <a:ea typeface="+mn-ea"/>
                <a:cs typeface="+mn-cs"/>
              </a:rPr>
              <a:t>Kopier </a:t>
            </a:r>
            <a:r>
              <a:rPr lang="da-DK" sz="1000" b="0" kern="1200" noProof="0" dirty="0">
                <a:solidFill>
                  <a:schemeClr val="accent2"/>
                </a:solidFill>
                <a:latin typeface="+mn-lt"/>
                <a:ea typeface="+mn-ea"/>
                <a:cs typeface="+mn-cs"/>
              </a:rPr>
              <a:t>eller </a:t>
            </a:r>
            <a:r>
              <a:rPr lang="da-DK" sz="1000" b="1" kern="1200" noProof="0" dirty="0" err="1">
                <a:solidFill>
                  <a:schemeClr val="accent2"/>
                </a:solidFill>
                <a:latin typeface="+mn-lt"/>
                <a:ea typeface="+mn-ea"/>
                <a:cs typeface="+mn-cs"/>
              </a:rPr>
              <a:t>Ctrl</a:t>
            </a:r>
            <a:r>
              <a:rPr lang="da-DK" sz="1000" b="1" kern="1200" noProof="0" dirty="0">
                <a:solidFill>
                  <a:schemeClr val="accent2"/>
                </a:solidFill>
                <a:latin typeface="+mn-lt"/>
                <a:ea typeface="+mn-ea"/>
                <a:cs typeface="+mn-cs"/>
              </a:rPr>
              <a:t> + C</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dirty="0">
                <a:solidFill>
                  <a:schemeClr val="accent2"/>
                </a:solidFill>
                <a:latin typeface="+mn-lt"/>
                <a:ea typeface="+mn-ea"/>
                <a:cs typeface="+mn-cs"/>
              </a:rPr>
              <a:t>Gå til din nye præsentation og klik det sted, din slide skal sættes ind.</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dirty="0">
                <a:solidFill>
                  <a:schemeClr val="accent2"/>
                </a:solidFill>
                <a:latin typeface="+mn-lt"/>
                <a:ea typeface="+mn-ea"/>
                <a:cs typeface="+mn-cs"/>
              </a:rPr>
              <a:t>Højreklik og vælg knappen </a:t>
            </a:r>
            <a:r>
              <a:rPr lang="da-DK" sz="1000" b="1" kern="1200" noProof="0" dirty="0">
                <a:solidFill>
                  <a:schemeClr val="accent2"/>
                </a:solidFill>
                <a:latin typeface="+mn-lt"/>
                <a:ea typeface="+mn-ea"/>
                <a:cs typeface="+mn-cs"/>
              </a:rPr>
              <a:t>Brug destinationstema:</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dirty="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dirty="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dirty="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dirty="0">
              <a:solidFill>
                <a:schemeClr val="accent2"/>
              </a:solidFill>
              <a:latin typeface="+mn-lt"/>
              <a:ea typeface="+mn-ea"/>
              <a:cs typeface="+mn-cs"/>
            </a:endParaRPr>
          </a:p>
          <a:p>
            <a:pPr marL="0" indent="0" algn="l" defTabSz="914400" rtl="0" eaLnBrk="1" latinLnBrk="0" hangingPunct="1">
              <a:lnSpc>
                <a:spcPct val="110000"/>
              </a:lnSpc>
              <a:spcBef>
                <a:spcPts val="1200"/>
              </a:spcBef>
              <a:buSzPct val="80000"/>
              <a:buFont typeface="Arial" panose="020B0604020202020204" pitchFamily="34" charset="0"/>
              <a:buNone/>
            </a:pPr>
            <a:endParaRPr lang="da-DK" sz="1000" b="0" kern="1200" noProof="0" dirty="0">
              <a:solidFill>
                <a:schemeClr val="accent2"/>
              </a:solidFill>
              <a:latin typeface="+mn-lt"/>
              <a:ea typeface="+mn-ea"/>
              <a:cs typeface="+mn-cs"/>
            </a:endParaRPr>
          </a:p>
          <a:p>
            <a:pPr marL="0" indent="0" algn="l">
              <a:lnSpc>
                <a:spcPct val="110000"/>
              </a:lnSpc>
              <a:spcBef>
                <a:spcPts val="1200"/>
              </a:spcBef>
              <a:buSzPct val="80000"/>
              <a:buFont typeface="Arial" panose="020B0604020202020204" pitchFamily="34" charset="0"/>
              <a:buNone/>
            </a:pPr>
            <a:endParaRPr lang="da-DK" sz="1000" b="1" noProof="0" dirty="0">
              <a:solidFill>
                <a:schemeClr val="accent2"/>
              </a:solidFill>
            </a:endParaRPr>
          </a:p>
        </p:txBody>
      </p:sp>
      <p:cxnSp>
        <p:nvCxnSpPr>
          <p:cNvPr id="38" name="Straight Connector 37">
            <a:extLst>
              <a:ext uri="{FF2B5EF4-FFF2-40B4-BE49-F238E27FC236}">
                <a16:creationId xmlns:a16="http://schemas.microsoft.com/office/drawing/2014/main" id="{371F0665-6392-1E18-AC6B-8FC48BD2817C}"/>
              </a:ext>
            </a:extLst>
          </p:cNvPr>
          <p:cNvCxnSpPr>
            <a:cxnSpLocks/>
          </p:cNvCxnSpPr>
          <p:nvPr userDrawn="1"/>
        </p:nvCxnSpPr>
        <p:spPr>
          <a:xfrm>
            <a:off x="41624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AA9164-6B5D-D087-4DA9-7030517BA0D7}"/>
              </a:ext>
            </a:extLst>
          </p:cNvPr>
          <p:cNvCxnSpPr>
            <a:cxnSpLocks/>
          </p:cNvCxnSpPr>
          <p:nvPr userDrawn="1"/>
        </p:nvCxnSpPr>
        <p:spPr>
          <a:xfrm>
            <a:off x="80486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Billede 7">
            <a:extLst>
              <a:ext uri="{FF2B5EF4-FFF2-40B4-BE49-F238E27FC236}">
                <a16:creationId xmlns:a16="http://schemas.microsoft.com/office/drawing/2014/main" id="{847C060D-2B37-D9A6-3C8D-20CDE74CB052}"/>
              </a:ext>
            </a:extLst>
          </p:cNvPr>
          <p:cNvPicPr>
            <a:picLocks noChangeAspect="1"/>
          </p:cNvPicPr>
          <p:nvPr userDrawn="1"/>
        </p:nvPicPr>
        <p:blipFill rotWithShape="1">
          <a:blip r:embed="rId3"/>
          <a:srcRect b="4316"/>
          <a:stretch/>
        </p:blipFill>
        <p:spPr>
          <a:xfrm>
            <a:off x="4341255" y="4695677"/>
            <a:ext cx="2260247" cy="1266974"/>
          </a:xfrm>
          <a:prstGeom prst="rect">
            <a:avLst/>
          </a:prstGeom>
          <a:ln w="3175">
            <a:solidFill>
              <a:schemeClr val="tx1"/>
            </a:solidFill>
          </a:ln>
        </p:spPr>
      </p:pic>
      <p:cxnSp>
        <p:nvCxnSpPr>
          <p:cNvPr id="7" name="Lige pilforbindelse 6">
            <a:extLst>
              <a:ext uri="{FF2B5EF4-FFF2-40B4-BE49-F238E27FC236}">
                <a16:creationId xmlns:a16="http://schemas.microsoft.com/office/drawing/2014/main" id="{BEB597C8-8F2C-E65E-FA2E-52409B10C642}"/>
              </a:ext>
            </a:extLst>
          </p:cNvPr>
          <p:cNvCxnSpPr>
            <a:cxnSpLocks/>
          </p:cNvCxnSpPr>
          <p:nvPr userDrawn="1"/>
        </p:nvCxnSpPr>
        <p:spPr>
          <a:xfrm flipH="1">
            <a:off x="5652741" y="5249901"/>
            <a:ext cx="1491009"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pic>
        <p:nvPicPr>
          <p:cNvPr id="14" name="Billede 13">
            <a:extLst>
              <a:ext uri="{FF2B5EF4-FFF2-40B4-BE49-F238E27FC236}">
                <a16:creationId xmlns:a16="http://schemas.microsoft.com/office/drawing/2014/main" id="{60D52C6B-546F-1F81-177B-3C490102FD85}"/>
              </a:ext>
            </a:extLst>
          </p:cNvPr>
          <p:cNvPicPr>
            <a:picLocks noChangeAspect="1"/>
          </p:cNvPicPr>
          <p:nvPr userDrawn="1"/>
        </p:nvPicPr>
        <p:blipFill rotWithShape="1">
          <a:blip r:embed="rId4"/>
          <a:srcRect r="3389" b="11457"/>
          <a:stretch/>
        </p:blipFill>
        <p:spPr>
          <a:xfrm>
            <a:off x="8228790" y="5169609"/>
            <a:ext cx="1098471" cy="861794"/>
          </a:xfrm>
          <a:prstGeom prst="rect">
            <a:avLst/>
          </a:prstGeom>
          <a:ln w="3175">
            <a:solidFill>
              <a:schemeClr val="tx1"/>
            </a:solidFill>
          </a:ln>
        </p:spPr>
      </p:pic>
      <p:cxnSp>
        <p:nvCxnSpPr>
          <p:cNvPr id="43" name="Lige pilforbindelse 42">
            <a:extLst>
              <a:ext uri="{FF2B5EF4-FFF2-40B4-BE49-F238E27FC236}">
                <a16:creationId xmlns:a16="http://schemas.microsoft.com/office/drawing/2014/main" id="{B0F3BA2A-3A54-48A1-6906-D2BF587483C3}"/>
              </a:ext>
            </a:extLst>
          </p:cNvPr>
          <p:cNvCxnSpPr>
            <a:cxnSpLocks/>
          </p:cNvCxnSpPr>
          <p:nvPr userDrawn="1"/>
        </p:nvCxnSpPr>
        <p:spPr>
          <a:xfrm flipH="1">
            <a:off x="8603409" y="5405814"/>
            <a:ext cx="875115"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pic>
        <p:nvPicPr>
          <p:cNvPr id="17" name="Billede 16">
            <a:extLst>
              <a:ext uri="{FF2B5EF4-FFF2-40B4-BE49-F238E27FC236}">
                <a16:creationId xmlns:a16="http://schemas.microsoft.com/office/drawing/2014/main" id="{E4D756ED-AEBC-E2FA-4F90-0ED6F5A2D080}"/>
              </a:ext>
            </a:extLst>
          </p:cNvPr>
          <p:cNvPicPr>
            <a:picLocks noChangeAspect="1"/>
          </p:cNvPicPr>
          <p:nvPr userDrawn="1"/>
        </p:nvPicPr>
        <p:blipFill rotWithShape="1">
          <a:blip r:embed="rId5"/>
          <a:srcRect l="68715" t="54887" r="13304" b="15240"/>
          <a:stretch/>
        </p:blipFill>
        <p:spPr>
          <a:xfrm>
            <a:off x="442914" y="4056387"/>
            <a:ext cx="1520680" cy="1065712"/>
          </a:xfrm>
          <a:prstGeom prst="rect">
            <a:avLst/>
          </a:prstGeom>
          <a:ln w="3175">
            <a:noFill/>
          </a:ln>
        </p:spPr>
      </p:pic>
      <p:cxnSp>
        <p:nvCxnSpPr>
          <p:cNvPr id="49" name="Lige pilforbindelse 48">
            <a:extLst>
              <a:ext uri="{FF2B5EF4-FFF2-40B4-BE49-F238E27FC236}">
                <a16:creationId xmlns:a16="http://schemas.microsoft.com/office/drawing/2014/main" id="{2F41E4AA-874B-D981-A5BB-E6F36494DBEA}"/>
              </a:ext>
            </a:extLst>
          </p:cNvPr>
          <p:cNvCxnSpPr>
            <a:cxnSpLocks/>
          </p:cNvCxnSpPr>
          <p:nvPr userDrawn="1"/>
        </p:nvCxnSpPr>
        <p:spPr>
          <a:xfrm flipH="1">
            <a:off x="2046056" y="4410731"/>
            <a:ext cx="548612"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27" name="Lige pilforbindelse 26">
            <a:extLst>
              <a:ext uri="{FF2B5EF4-FFF2-40B4-BE49-F238E27FC236}">
                <a16:creationId xmlns:a16="http://schemas.microsoft.com/office/drawing/2014/main" id="{0B6CCE1F-22E6-9EDE-6C09-2A0F3E02B987}"/>
              </a:ext>
            </a:extLst>
          </p:cNvPr>
          <p:cNvCxnSpPr>
            <a:cxnSpLocks/>
          </p:cNvCxnSpPr>
          <p:nvPr userDrawn="1"/>
        </p:nvCxnSpPr>
        <p:spPr>
          <a:xfrm flipH="1">
            <a:off x="9623316" y="3588020"/>
            <a:ext cx="875115"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34690956"/>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Slide i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1783600"/>
            <a:ext cx="8244000" cy="1342841"/>
          </a:xfrm>
        </p:spPr>
        <p:txBody>
          <a:bodyPr anchor="t" anchorCtr="0"/>
          <a:lstStyle>
            <a:lvl1pPr algn="l">
              <a:lnSpc>
                <a:spcPct val="100000"/>
              </a:lnSpc>
              <a:defRPr sz="4100" cap="all" baseline="0">
                <a:solidFill>
                  <a:schemeClr val="bg1"/>
                </a:solidFill>
              </a:defRPr>
            </a:lvl1pPr>
          </a:lstStyle>
          <a:p>
            <a:r>
              <a:rPr lang="en-US" dirty="0" err="1"/>
              <a:t>Klik</a:t>
            </a:r>
            <a:r>
              <a:rPr lang="en-US" dirty="0"/>
              <a:t> for at </a:t>
            </a:r>
            <a:r>
              <a:rPr lang="en-US" dirty="0" err="1"/>
              <a:t>redigere</a:t>
            </a:r>
            <a:r>
              <a:rPr lang="en-US" dirty="0"/>
              <a:t> </a:t>
            </a:r>
            <a:br>
              <a:rPr lang="en-US" dirty="0"/>
            </a:br>
            <a:r>
              <a:rPr lang="en-US" dirty="0" err="1"/>
              <a:t>forside</a:t>
            </a:r>
            <a:r>
              <a:rPr lang="en-US" dirty="0"/>
              <a:t> </a:t>
            </a:r>
            <a:r>
              <a:rPr lang="en-US" dirty="0" err="1"/>
              <a:t>titel</a:t>
            </a:r>
            <a:br>
              <a:rPr lang="en-US" dirty="0"/>
            </a:br>
            <a:endParaRPr lang="en-GB" dirty="0"/>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3392503"/>
            <a:ext cx="4837112" cy="622300"/>
          </a:xfrm>
        </p:spPr>
        <p:txBody>
          <a:bodyPr anchor="t"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tekst</a:t>
            </a: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0013" y="5306955"/>
            <a:ext cx="1422998" cy="1044000"/>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528648639"/>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096F3E20-0293-C58B-F0A2-E051818DD27F}"/>
              </a:ext>
            </a:extLst>
          </p:cNvPr>
          <p:cNvSpPr>
            <a:spLocks noGrp="1"/>
          </p:cNvSpPr>
          <p:nvPr>
            <p:ph type="ftr" sz="quarter" idx="11"/>
          </p:nvPr>
        </p:nvSpPr>
        <p:spPr>
          <a:xfrm>
            <a:off x="1097756" y="6522575"/>
            <a:ext cx="4114800" cy="144000"/>
          </a:xfrm>
        </p:spPr>
        <p:txBody>
          <a:bodyPr/>
          <a:lstStyle/>
          <a:p>
            <a:r>
              <a:rPr lang="en-GB"/>
              <a:t>Præsentations titel</a:t>
            </a:r>
            <a:endParaRPr lang="en-GB" dirty="0"/>
          </a:p>
        </p:txBody>
      </p:sp>
      <p:sp>
        <p:nvSpPr>
          <p:cNvPr id="16" name="Text Placeholder 7">
            <a:extLst>
              <a:ext uri="{FF2B5EF4-FFF2-40B4-BE49-F238E27FC236}">
                <a16:creationId xmlns:a16="http://schemas.microsoft.com/office/drawing/2014/main" id="{393E73C8-A609-4404-9ED1-CF6F6D1B4930}"/>
              </a:ext>
            </a:extLst>
          </p:cNvPr>
          <p:cNvSpPr>
            <a:spLocks noGrp="1"/>
          </p:cNvSpPr>
          <p:nvPr>
            <p:ph type="body" sz="quarter" idx="13" hasCustomPrompt="1"/>
          </p:nvPr>
        </p:nvSpPr>
        <p:spPr>
          <a:xfrm rot="-180000">
            <a:off x="454893" y="618228"/>
            <a:ext cx="2151428" cy="696116"/>
          </a:xfrm>
          <a:solidFill>
            <a:schemeClr val="accent2"/>
          </a:solidFill>
        </p:spPr>
        <p:txBody>
          <a:bodyPr/>
          <a:lstStyle>
            <a:lvl1pPr marL="0" indent="0">
              <a:buFontTx/>
              <a:buNone/>
              <a:defRPr sz="100">
                <a:solidFill>
                  <a:schemeClr val="accent2">
                    <a:alpha val="0"/>
                  </a:schemeClr>
                </a:solidFill>
              </a:defRPr>
            </a:lvl1pPr>
          </a:lstStyle>
          <a:p>
            <a:pPr lvl="0"/>
            <a:r>
              <a:rPr lang="en-US" dirty="0"/>
              <a:t>x</a:t>
            </a:r>
            <a:endParaRPr lang="en-GB" dirty="0"/>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5305425" y="708226"/>
            <a:ext cx="5748295" cy="5600500"/>
          </a:xfrm>
        </p:spPr>
        <p:txBody>
          <a:bodyPr/>
          <a:lstStyle>
            <a:lvl1pPr marL="288000" indent="-288000">
              <a:spcBef>
                <a:spcPts val="2400"/>
              </a:spcBef>
              <a:buSzPct val="100000"/>
              <a:buFont typeface="+mj-lt"/>
              <a:buAutoNum type="arabicPeriod"/>
              <a:defRPr>
                <a:solidFill>
                  <a:schemeClr val="tx1"/>
                </a:solidFill>
              </a:defRPr>
            </a:lvl1pPr>
          </a:lstStyle>
          <a:p>
            <a:pPr lvl="0"/>
            <a:r>
              <a:rPr lang="da-DK" dirty="0"/>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8" name="Text Placeholder 7">
            <a:extLst>
              <a:ext uri="{FF2B5EF4-FFF2-40B4-BE49-F238E27FC236}">
                <a16:creationId xmlns:a16="http://schemas.microsoft.com/office/drawing/2014/main" id="{5B792F27-7012-4CF5-A2F0-06BBF0B3BA79}"/>
              </a:ext>
            </a:extLst>
          </p:cNvPr>
          <p:cNvSpPr>
            <a:spLocks noGrp="1"/>
          </p:cNvSpPr>
          <p:nvPr>
            <p:ph type="body" sz="quarter" idx="14" hasCustomPrompt="1"/>
          </p:nvPr>
        </p:nvSpPr>
        <p:spPr>
          <a:xfrm>
            <a:off x="575008" y="638292"/>
            <a:ext cx="1932448" cy="611864"/>
          </a:xfrm>
          <a:noFill/>
        </p:spPr>
        <p:txBody>
          <a:bodyPr>
            <a:noAutofit/>
          </a:bodyPr>
          <a:lstStyle>
            <a:lvl1pPr marL="0" indent="0">
              <a:buFontTx/>
              <a:buNone/>
              <a:defRPr sz="4100" b="1">
                <a:solidFill>
                  <a:schemeClr val="bg1"/>
                </a:solidFill>
                <a:latin typeface="+mj-lt"/>
              </a:defRPr>
            </a:lvl1pPr>
          </a:lstStyle>
          <a:p>
            <a:pPr lvl="0"/>
            <a:r>
              <a:rPr lang="en-US" dirty="0"/>
              <a:t>Agenda</a:t>
            </a:r>
            <a:endParaRPr lang="en-GB" dirty="0"/>
          </a:p>
        </p:txBody>
      </p:sp>
      <p:sp>
        <p:nvSpPr>
          <p:cNvPr id="11" name="Text Placeholder 4">
            <a:extLst>
              <a:ext uri="{FF2B5EF4-FFF2-40B4-BE49-F238E27FC236}">
                <a16:creationId xmlns:a16="http://schemas.microsoft.com/office/drawing/2014/main" id="{1B6994E9-37F3-CE81-D919-E5835FFAB70A}"/>
              </a:ext>
            </a:extLst>
          </p:cNvPr>
          <p:cNvSpPr>
            <a:spLocks noGrp="1"/>
          </p:cNvSpPr>
          <p:nvPr>
            <p:ph type="body" sz="quarter" idx="15" hasCustomPrompt="1"/>
          </p:nvPr>
        </p:nvSpPr>
        <p:spPr>
          <a:xfrm>
            <a:off x="197256" y="2951998"/>
            <a:ext cx="4536000" cy="39060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1369603245"/>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rød">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BD541F7-508C-CB52-DA36-BF4518722669}"/>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8" name="Footer Placeholder 4">
            <a:extLst>
              <a:ext uri="{FF2B5EF4-FFF2-40B4-BE49-F238E27FC236}">
                <a16:creationId xmlns:a16="http://schemas.microsoft.com/office/drawing/2014/main" id="{2C94F96F-A055-B2CA-AF2E-CAFBF2B5D821}"/>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endParaRPr lang="en-GB" dirty="0"/>
          </a:p>
        </p:txBody>
      </p:sp>
      <p:sp>
        <p:nvSpPr>
          <p:cNvPr id="16" name="Text Placeholder 7">
            <a:extLst>
              <a:ext uri="{FF2B5EF4-FFF2-40B4-BE49-F238E27FC236}">
                <a16:creationId xmlns:a16="http://schemas.microsoft.com/office/drawing/2014/main" id="{393E73C8-A609-4404-9ED1-CF6F6D1B4930}"/>
              </a:ext>
            </a:extLst>
          </p:cNvPr>
          <p:cNvSpPr>
            <a:spLocks noGrp="1"/>
          </p:cNvSpPr>
          <p:nvPr>
            <p:ph type="body" sz="quarter" idx="13" hasCustomPrompt="1"/>
          </p:nvPr>
        </p:nvSpPr>
        <p:spPr>
          <a:xfrm rot="-180000">
            <a:off x="454893" y="618228"/>
            <a:ext cx="2151428" cy="696116"/>
          </a:xfrm>
          <a:solidFill>
            <a:schemeClr val="accent2"/>
          </a:solidFill>
        </p:spPr>
        <p:txBody>
          <a:bodyPr/>
          <a:lstStyle>
            <a:lvl1pPr marL="0" indent="0">
              <a:buFontTx/>
              <a:buNone/>
              <a:defRPr sz="100">
                <a:solidFill>
                  <a:schemeClr val="accent2">
                    <a:alpha val="0"/>
                  </a:schemeClr>
                </a:solidFill>
              </a:defRPr>
            </a:lvl1pPr>
          </a:lstStyle>
          <a:p>
            <a:pPr lvl="0"/>
            <a:r>
              <a:rPr lang="en-US" dirty="0"/>
              <a:t>x</a:t>
            </a:r>
            <a:endParaRPr lang="en-GB" dirty="0"/>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5305425" y="708226"/>
            <a:ext cx="5748295" cy="5600500"/>
          </a:xfrm>
        </p:spPr>
        <p:txBody>
          <a:bodyPr/>
          <a:lstStyle>
            <a:lvl1pPr marL="288000" indent="-288000">
              <a:spcBef>
                <a:spcPts val="2400"/>
              </a:spcBef>
              <a:buSzPct val="100000"/>
              <a:buFont typeface="+mj-lt"/>
              <a:buAutoNum type="arabicPeriod"/>
              <a:defRPr>
                <a:solidFill>
                  <a:schemeClr val="bg1"/>
                </a:solidFill>
              </a:defRPr>
            </a:lvl1pPr>
          </a:lstStyle>
          <a:p>
            <a:pPr lvl="0"/>
            <a:r>
              <a:rPr lang="da-DK" dirty="0"/>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7">
            <a:extLst>
              <a:ext uri="{FF2B5EF4-FFF2-40B4-BE49-F238E27FC236}">
                <a16:creationId xmlns:a16="http://schemas.microsoft.com/office/drawing/2014/main" id="{5B792F27-7012-4CF5-A2F0-06BBF0B3BA79}"/>
              </a:ext>
            </a:extLst>
          </p:cNvPr>
          <p:cNvSpPr>
            <a:spLocks noGrp="1"/>
          </p:cNvSpPr>
          <p:nvPr>
            <p:ph type="body" sz="quarter" idx="14" hasCustomPrompt="1"/>
          </p:nvPr>
        </p:nvSpPr>
        <p:spPr>
          <a:xfrm>
            <a:off x="575008" y="638292"/>
            <a:ext cx="1932448" cy="611864"/>
          </a:xfrm>
          <a:noFill/>
        </p:spPr>
        <p:txBody>
          <a:bodyPr>
            <a:noAutofit/>
          </a:bodyPr>
          <a:lstStyle>
            <a:lvl1pPr marL="0" indent="0">
              <a:buFontTx/>
              <a:buNone/>
              <a:defRPr sz="4100" b="1">
                <a:solidFill>
                  <a:schemeClr val="bg1"/>
                </a:solidFill>
                <a:latin typeface="+mj-lt"/>
              </a:defRPr>
            </a:lvl1pPr>
          </a:lstStyle>
          <a:p>
            <a:pPr lvl="0"/>
            <a:r>
              <a:rPr lang="en-US" dirty="0"/>
              <a:t>Agenda</a:t>
            </a:r>
            <a:endParaRPr lang="en-GB" dirty="0"/>
          </a:p>
        </p:txBody>
      </p:sp>
      <p:sp>
        <p:nvSpPr>
          <p:cNvPr id="11" name="Text Placeholder 4">
            <a:extLst>
              <a:ext uri="{FF2B5EF4-FFF2-40B4-BE49-F238E27FC236}">
                <a16:creationId xmlns:a16="http://schemas.microsoft.com/office/drawing/2014/main" id="{1B6994E9-37F3-CE81-D919-E5835FFAB70A}"/>
              </a:ext>
            </a:extLst>
          </p:cNvPr>
          <p:cNvSpPr>
            <a:spLocks noGrp="1"/>
          </p:cNvSpPr>
          <p:nvPr>
            <p:ph type="body" sz="quarter" idx="15" hasCustomPrompt="1"/>
          </p:nvPr>
        </p:nvSpPr>
        <p:spPr>
          <a:xfrm>
            <a:off x="197256" y="2951998"/>
            <a:ext cx="4536000" cy="3906000"/>
          </a:xfrm>
          <a:blipFill>
            <a:blip r:embed="rId3"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107568486"/>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g en sp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DF6B-EAA3-4C9B-A191-44B9CFE13C1E}"/>
              </a:ext>
            </a:extLst>
          </p:cNvPr>
          <p:cNvSpPr>
            <a:spLocks noGrp="1"/>
          </p:cNvSpPr>
          <p:nvPr>
            <p:ph type="title" hasCustomPrompt="1"/>
          </p:nvPr>
        </p:nvSpPr>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442913" y="1808163"/>
            <a:ext cx="11306175" cy="4320000"/>
          </a:xfrm>
        </p:spPr>
        <p:txBody>
          <a:bodyPr/>
          <a:lstStyle/>
          <a:p>
            <a:pPr lvl="0"/>
            <a:r>
              <a:rPr lang="da-DK" dirty="0"/>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28B7629-E602-44C5-930E-177769F0B0EA}"/>
              </a:ext>
            </a:extLst>
          </p:cNvPr>
          <p:cNvSpPr>
            <a:spLocks noGrp="1"/>
          </p:cNvSpPr>
          <p:nvPr>
            <p:ph type="ftr" sz="quarter" idx="11"/>
          </p:nvPr>
        </p:nvSpPr>
        <p:spPr/>
        <p:txBody>
          <a:bodyPr/>
          <a:lstStyle/>
          <a:p>
            <a:r>
              <a:rPr lang="en-GB" dirty="0" err="1"/>
              <a:t>Præsentations</a:t>
            </a:r>
            <a:r>
              <a:rPr lang="en-GB" dirty="0"/>
              <a:t> </a:t>
            </a:r>
            <a:r>
              <a:rPr lang="en-GB" dirty="0" err="1"/>
              <a:t>titel</a:t>
            </a:r>
            <a:endParaRPr lang="en-GB" dirty="0"/>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65115610-0707-FBC9-AA86-5A32090B3D48}"/>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2770216006"/>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g to spal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5362552" cy="4320000"/>
          </a:xfrm>
        </p:spPr>
        <p:txBody>
          <a:bodyPr/>
          <a:lstStyle/>
          <a:p>
            <a:pPr lvl="0"/>
            <a:r>
              <a:rPr lang="da-DK" dirty="0"/>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6171908" y="1825625"/>
            <a:ext cx="5577180"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8E836C54-A88E-BE6F-350E-1D4BCBE8F59F}"/>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3599623527"/>
      </p:ext>
    </p:extLst>
  </p:cSld>
  <p:clrMapOvr>
    <a:masterClrMapping/>
  </p:clrMapOvr>
  <p:extLst>
    <p:ext uri="{DCECCB84-F9BA-43D5-87BE-67443E8EF086}">
      <p15:sldGuideLst xmlns:p15="http://schemas.microsoft.com/office/powerpoint/2012/main">
        <p15:guide id="1" pos="3659" userDrawn="1">
          <p15:clr>
            <a:srgbClr val="A4A3A4"/>
          </p15:clr>
        </p15:guide>
        <p15:guide id="2" pos="3885" userDrawn="1">
          <p15:clr>
            <a:srgbClr val="A4A3A4"/>
          </p15:clr>
        </p15:guide>
        <p15:guide id="3" orient="horz" pos="1139"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tre spal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3526577" cy="4320000"/>
          </a:xfrm>
        </p:spPr>
        <p:txBody>
          <a:bodyPr/>
          <a:lstStyle/>
          <a:p>
            <a:pPr lvl="0"/>
            <a:r>
              <a:rPr lang="da-DK" dirty="0"/>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4335933" y="1825625"/>
            <a:ext cx="3526577"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2" name="Content Placeholder 3">
            <a:extLst>
              <a:ext uri="{FF2B5EF4-FFF2-40B4-BE49-F238E27FC236}">
                <a16:creationId xmlns:a16="http://schemas.microsoft.com/office/drawing/2014/main" id="{71CC9945-3DB5-4F5F-9CB1-2FB8C9CD96B1}"/>
              </a:ext>
            </a:extLst>
          </p:cNvPr>
          <p:cNvSpPr>
            <a:spLocks noGrp="1"/>
          </p:cNvSpPr>
          <p:nvPr>
            <p:ph sz="half" idx="13" hasCustomPrompt="1"/>
          </p:nvPr>
        </p:nvSpPr>
        <p:spPr>
          <a:xfrm>
            <a:off x="8216069" y="1825625"/>
            <a:ext cx="3526575" cy="4320000"/>
          </a:xfrm>
        </p:spPr>
        <p:txBody>
          <a:bodyPr/>
          <a:lstStyle/>
          <a:p>
            <a:pPr lvl="0"/>
            <a:r>
              <a:rPr lang="da-DK" dirty="0"/>
              <a:t>Klik for at redigere tekst</a:t>
            </a:r>
          </a:p>
        </p:txBody>
      </p:sp>
      <p:sp>
        <p:nvSpPr>
          <p:cNvPr id="9" name="Text Placeholder 7">
            <a:extLst>
              <a:ext uri="{FF2B5EF4-FFF2-40B4-BE49-F238E27FC236}">
                <a16:creationId xmlns:a16="http://schemas.microsoft.com/office/drawing/2014/main" id="{A1B871C0-D018-D78D-FECE-0DEBF41D3491}"/>
              </a:ext>
            </a:extLst>
          </p:cNvPr>
          <p:cNvSpPr>
            <a:spLocks noGrp="1"/>
          </p:cNvSpPr>
          <p:nvPr>
            <p:ph type="body" sz="quarter" idx="14"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236794823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FB2E1-5964-4F03-BEE8-7CBCC7FCBE65}"/>
              </a:ext>
            </a:extLst>
          </p:cNvPr>
          <p:cNvSpPr>
            <a:spLocks noGrp="1"/>
          </p:cNvSpPr>
          <p:nvPr>
            <p:ph type="title"/>
          </p:nvPr>
        </p:nvSpPr>
        <p:spPr>
          <a:xfrm>
            <a:off x="442914" y="441326"/>
            <a:ext cx="9144000" cy="1152988"/>
          </a:xfrm>
          <a:prstGeom prst="rect">
            <a:avLst/>
          </a:prstGeom>
        </p:spPr>
        <p:txBody>
          <a:bodyPr vert="horz" lIns="0" tIns="0" rIns="0" bIns="0" rtlCol="0" anchor="t" anchorCtr="0">
            <a:noAutofit/>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Text Placeholder 2">
            <a:extLst>
              <a:ext uri="{FF2B5EF4-FFF2-40B4-BE49-F238E27FC236}">
                <a16:creationId xmlns:a16="http://schemas.microsoft.com/office/drawing/2014/main" id="{CFFE28DD-84FC-40AD-89FD-5F5195685915}"/>
              </a:ext>
            </a:extLst>
          </p:cNvPr>
          <p:cNvSpPr>
            <a:spLocks noGrp="1"/>
          </p:cNvSpPr>
          <p:nvPr>
            <p:ph type="body" idx="1"/>
          </p:nvPr>
        </p:nvSpPr>
        <p:spPr>
          <a:xfrm>
            <a:off x="442913" y="1808163"/>
            <a:ext cx="11306175" cy="4500562"/>
          </a:xfrm>
          <a:prstGeom prst="rect">
            <a:avLst/>
          </a:prstGeom>
        </p:spPr>
        <p:txBody>
          <a:bodyPr vert="horz" lIns="0" tIns="0" rIns="0" bIns="0" rtlCol="0">
            <a:noAutofit/>
          </a:bodyPr>
          <a:lstStyle/>
          <a:p>
            <a:pPr lvl="0"/>
            <a:r>
              <a:rPr lang="da-DK" dirty="0"/>
              <a:t>Klik for at redigere tekst</a:t>
            </a:r>
          </a:p>
          <a:p>
            <a:pPr lvl="1"/>
            <a:r>
              <a:rPr lang="en-US" dirty="0" err="1"/>
              <a:t>Andet</a:t>
            </a:r>
            <a:r>
              <a:rPr lang="en-US" dirty="0"/>
              <a:t> </a:t>
            </a:r>
            <a:r>
              <a:rPr lang="en-US" dirty="0" err="1"/>
              <a:t>niveau</a:t>
            </a:r>
            <a:endParaRPr lang="en-US" dirty="0"/>
          </a:p>
          <a:p>
            <a:pPr lvl="2"/>
            <a:r>
              <a:rPr lang="en-US" dirty="0" err="1"/>
              <a:t>Tredie</a:t>
            </a:r>
            <a:r>
              <a:rPr lang="en-US" dirty="0"/>
              <a:t> </a:t>
            </a:r>
            <a:r>
              <a:rPr lang="en-US" dirty="0" err="1"/>
              <a:t>niveau</a:t>
            </a:r>
            <a:endParaRPr lang="en-US" dirty="0"/>
          </a:p>
          <a:p>
            <a:pPr lvl="3"/>
            <a:r>
              <a:rPr lang="en-US" dirty="0" err="1"/>
              <a:t>Fjerde</a:t>
            </a:r>
            <a:r>
              <a:rPr lang="en-US" dirty="0"/>
              <a:t> </a:t>
            </a:r>
            <a:r>
              <a:rPr lang="en-US" dirty="0" err="1"/>
              <a:t>niveau</a:t>
            </a:r>
            <a:endParaRPr lang="en-US" dirty="0"/>
          </a:p>
          <a:p>
            <a:pPr lvl="4"/>
            <a:r>
              <a:rPr lang="en-US" dirty="0" err="1"/>
              <a:t>Femte</a:t>
            </a:r>
            <a:r>
              <a:rPr lang="en-US" dirty="0"/>
              <a:t> </a:t>
            </a:r>
            <a:r>
              <a:rPr lang="en-US" dirty="0" err="1"/>
              <a:t>niveau</a:t>
            </a:r>
            <a:endParaRPr lang="en-US" dirty="0"/>
          </a:p>
          <a:p>
            <a:pPr lvl="5"/>
            <a:r>
              <a:rPr lang="en-US" dirty="0" err="1"/>
              <a:t>Sjette</a:t>
            </a:r>
            <a:endParaRPr lang="en-US" dirty="0"/>
          </a:p>
          <a:p>
            <a:pPr lvl="6"/>
            <a:r>
              <a:rPr lang="en-US" dirty="0"/>
              <a:t>SYVENDE</a:t>
            </a:r>
          </a:p>
        </p:txBody>
      </p:sp>
      <p:sp>
        <p:nvSpPr>
          <p:cNvPr id="4" name="Date Placeholder 3">
            <a:extLst>
              <a:ext uri="{FF2B5EF4-FFF2-40B4-BE49-F238E27FC236}">
                <a16:creationId xmlns:a16="http://schemas.microsoft.com/office/drawing/2014/main" id="{744BED4E-DC9F-4A0E-B240-ADC244C71E76}"/>
              </a:ext>
            </a:extLst>
          </p:cNvPr>
          <p:cNvSpPr>
            <a:spLocks noGrp="1"/>
          </p:cNvSpPr>
          <p:nvPr>
            <p:ph type="dt" sz="half" idx="2"/>
          </p:nvPr>
        </p:nvSpPr>
        <p:spPr>
          <a:xfrm>
            <a:off x="8556812" y="6522575"/>
            <a:ext cx="2743200" cy="144000"/>
          </a:xfrm>
          <a:prstGeom prst="rect">
            <a:avLst/>
          </a:prstGeom>
        </p:spPr>
        <p:txBody>
          <a:bodyPr vert="horz" lIns="0" tIns="0" rIns="0" bIns="0" rtlCol="0" anchor="ctr"/>
          <a:lstStyle>
            <a:lvl1pPr algn="r">
              <a:defRPr sz="700">
                <a:solidFill>
                  <a:schemeClr val="accent2"/>
                </a:solidFill>
              </a:defRPr>
            </a:lvl1pPr>
          </a:lstStyle>
          <a:p>
            <a:endParaRPr lang="en-GB" dirty="0"/>
          </a:p>
        </p:txBody>
      </p:sp>
      <p:sp>
        <p:nvSpPr>
          <p:cNvPr id="5" name="Footer Placeholder 4">
            <a:extLst>
              <a:ext uri="{FF2B5EF4-FFF2-40B4-BE49-F238E27FC236}">
                <a16:creationId xmlns:a16="http://schemas.microsoft.com/office/drawing/2014/main" id="{213C9319-CFE7-412D-A9F6-A48F28C77ECC}"/>
              </a:ext>
            </a:extLst>
          </p:cNvPr>
          <p:cNvSpPr>
            <a:spLocks noGrp="1"/>
          </p:cNvSpPr>
          <p:nvPr>
            <p:ph type="ftr" sz="quarter" idx="3"/>
          </p:nvPr>
        </p:nvSpPr>
        <p:spPr>
          <a:xfrm>
            <a:off x="1097756" y="6522575"/>
            <a:ext cx="4114800" cy="144000"/>
          </a:xfrm>
          <a:prstGeom prst="rect">
            <a:avLst/>
          </a:prstGeom>
        </p:spPr>
        <p:txBody>
          <a:bodyPr vert="horz" lIns="0" tIns="0" rIns="0" bIns="0" rtlCol="0" anchor="ctr"/>
          <a:lstStyle>
            <a:lvl1pPr algn="l">
              <a:defRPr sz="700">
                <a:solidFill>
                  <a:schemeClr val="accent2"/>
                </a:solidFill>
              </a:defRPr>
            </a:lvl1pPr>
          </a:lstStyle>
          <a:p>
            <a:r>
              <a:rPr lang="en-US" dirty="0" err="1"/>
              <a:t>Præsentations</a:t>
            </a:r>
            <a:r>
              <a:rPr lang="en-US"/>
              <a:t> titel</a:t>
            </a:r>
            <a:endParaRPr lang="en-GB" dirty="0"/>
          </a:p>
        </p:txBody>
      </p:sp>
      <p:sp>
        <p:nvSpPr>
          <p:cNvPr id="6" name="Slide Number Placeholder 5">
            <a:extLst>
              <a:ext uri="{FF2B5EF4-FFF2-40B4-BE49-F238E27FC236}">
                <a16:creationId xmlns:a16="http://schemas.microsoft.com/office/drawing/2014/main" id="{E76D594A-2A74-4054-A214-EDF0292EC916}"/>
              </a:ext>
            </a:extLst>
          </p:cNvPr>
          <p:cNvSpPr>
            <a:spLocks noGrp="1"/>
          </p:cNvSpPr>
          <p:nvPr>
            <p:ph type="sldNum" sz="quarter" idx="4"/>
          </p:nvPr>
        </p:nvSpPr>
        <p:spPr>
          <a:xfrm>
            <a:off x="11389088" y="6522575"/>
            <a:ext cx="360000" cy="144000"/>
          </a:xfrm>
          <a:prstGeom prst="rect">
            <a:avLst/>
          </a:prstGeom>
        </p:spPr>
        <p:txBody>
          <a:bodyPr vert="horz" lIns="0" tIns="0" rIns="0" bIns="0" rtlCol="0" anchor="ctr"/>
          <a:lstStyle>
            <a:lvl1pPr algn="r">
              <a:defRPr sz="700">
                <a:solidFill>
                  <a:schemeClr val="accent2"/>
                </a:solidFill>
              </a:defRPr>
            </a:lvl1pPr>
          </a:lstStyle>
          <a:p>
            <a:fld id="{A23C0BB7-6BAB-41B9-B847-BE177CEDBC97}" type="slidenum">
              <a:rPr lang="en-GB" smtClean="0"/>
              <a:pPr/>
              <a:t>‹nr.›</a:t>
            </a:fld>
            <a:endParaRPr lang="en-GB"/>
          </a:p>
        </p:txBody>
      </p:sp>
      <p:sp>
        <p:nvSpPr>
          <p:cNvPr id="7" name="TextBox 6">
            <a:extLst>
              <a:ext uri="{FF2B5EF4-FFF2-40B4-BE49-F238E27FC236}">
                <a16:creationId xmlns:a16="http://schemas.microsoft.com/office/drawing/2014/main" id="{3B6D2537-C303-4988-B742-2DFA79DD5D41}"/>
              </a:ext>
            </a:extLst>
          </p:cNvPr>
          <p:cNvSpPr txBox="1"/>
          <p:nvPr userDrawn="1"/>
        </p:nvSpPr>
        <p:spPr>
          <a:xfrm>
            <a:off x="442913" y="6540714"/>
            <a:ext cx="654843" cy="107722"/>
          </a:xfrm>
          <a:prstGeom prst="rect">
            <a:avLst/>
          </a:prstGeom>
          <a:noFill/>
        </p:spPr>
        <p:txBody>
          <a:bodyPr wrap="square" lIns="0" tIns="0" rIns="0" bIns="0" rtlCol="0" anchor="ctr" anchorCtr="0">
            <a:spAutoFit/>
          </a:bodyPr>
          <a:lstStyle/>
          <a:p>
            <a:r>
              <a:rPr lang="en-US" sz="700" baseline="0" dirty="0" err="1">
                <a:solidFill>
                  <a:schemeClr val="accent2"/>
                </a:solidFill>
              </a:rPr>
              <a:t>Børns</a:t>
            </a:r>
            <a:r>
              <a:rPr lang="en-US" sz="700" baseline="0" dirty="0">
                <a:solidFill>
                  <a:schemeClr val="accent2"/>
                </a:solidFill>
              </a:rPr>
              <a:t> </a:t>
            </a:r>
            <a:r>
              <a:rPr lang="en-US" sz="700" baseline="0" dirty="0" err="1">
                <a:solidFill>
                  <a:schemeClr val="accent2"/>
                </a:solidFill>
              </a:rPr>
              <a:t>Vilkår</a:t>
            </a:r>
            <a:endParaRPr lang="en-GB" sz="700" baseline="0" dirty="0">
              <a:solidFill>
                <a:schemeClr val="accent2"/>
              </a:solidFill>
            </a:endParaRPr>
          </a:p>
        </p:txBody>
      </p:sp>
    </p:spTree>
    <p:extLst>
      <p:ext uri="{BB962C8B-B14F-4D97-AF65-F5344CB8AC3E}">
        <p14:creationId xmlns:p14="http://schemas.microsoft.com/office/powerpoint/2010/main" val="399491929"/>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1" r:id="rId3"/>
    <p:sldLayoutId id="2147483693" r:id="rId4"/>
    <p:sldLayoutId id="2147483670" r:id="rId5"/>
    <p:sldLayoutId id="2147483682" r:id="rId6"/>
    <p:sldLayoutId id="2147483650" r:id="rId7"/>
    <p:sldLayoutId id="2147483652" r:id="rId8"/>
    <p:sldLayoutId id="2147483658" r:id="rId9"/>
    <p:sldLayoutId id="2147483662" r:id="rId10"/>
    <p:sldLayoutId id="2147483677" r:id="rId11"/>
    <p:sldLayoutId id="2147483664" r:id="rId12"/>
    <p:sldLayoutId id="2147483665" r:id="rId13"/>
    <p:sldLayoutId id="2147483678" r:id="rId14"/>
    <p:sldLayoutId id="2147483666" r:id="rId15"/>
    <p:sldLayoutId id="2147483667" r:id="rId16"/>
    <p:sldLayoutId id="2147483683" r:id="rId17"/>
    <p:sldLayoutId id="2147483669" r:id="rId18"/>
    <p:sldLayoutId id="2147483679" r:id="rId19"/>
    <p:sldLayoutId id="2147483690" r:id="rId20"/>
    <p:sldLayoutId id="2147483692" r:id="rId21"/>
    <p:sldLayoutId id="2147483691" r:id="rId22"/>
    <p:sldLayoutId id="2147483680" r:id="rId23"/>
    <p:sldLayoutId id="2147483687" r:id="rId24"/>
    <p:sldLayoutId id="2147483688" r:id="rId25"/>
    <p:sldLayoutId id="2147483681" r:id="rId26"/>
    <p:sldLayoutId id="2147483689" r:id="rId27"/>
    <p:sldLayoutId id="2147483672" r:id="rId28"/>
    <p:sldLayoutId id="2147483674" r:id="rId29"/>
    <p:sldLayoutId id="2147483698" r:id="rId30"/>
    <p:sldLayoutId id="2147483694" r:id="rId31"/>
    <p:sldLayoutId id="2147483696" r:id="rId32"/>
    <p:sldLayoutId id="2147483695" r:id="rId33"/>
    <p:sldLayoutId id="2147483697" r:id="rId34"/>
    <p:sldLayoutId id="2147483699" r:id="rId35"/>
  </p:sldLayoutIdLst>
  <p:hf hdr="0" ftr="0" dt="0"/>
  <p:txStyles>
    <p:title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p:titleStyle>
    <p:body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A4A3A4"/>
          </p15:clr>
        </p15:guide>
        <p15:guide id="3" pos="279" userDrawn="1">
          <p15:clr>
            <a:srgbClr val="A4A3A4"/>
          </p15:clr>
        </p15:guide>
        <p15:guide id="4" pos="7401" userDrawn="1">
          <p15:clr>
            <a:srgbClr val="A4A3A4"/>
          </p15:clr>
        </p15:guide>
        <p15:guide id="5" orient="horz" pos="397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25.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8.xml"/><Relationship Id="rId5" Type="http://schemas.openxmlformats.org/officeDocument/2006/relationships/image" Target="../media/image36.sv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7.png"/><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4A5845A8-5EA7-D3D6-2341-EC31920CBBC1}"/>
              </a:ext>
            </a:extLst>
          </p:cNvPr>
          <p:cNvSpPr>
            <a:spLocks noGrp="1"/>
          </p:cNvSpPr>
          <p:nvPr>
            <p:ph type="sldNum" sz="quarter" idx="12"/>
          </p:nvPr>
        </p:nvSpPr>
        <p:spPr>
          <a:xfrm>
            <a:off x="11594651" y="6402073"/>
            <a:ext cx="360000" cy="144000"/>
          </a:xfrm>
        </p:spPr>
        <p:txBody>
          <a:bodyPr/>
          <a:lstStyle/>
          <a:p>
            <a:fld id="{A23C0BB7-6BAB-41B9-B847-BE177CEDBC97}" type="slidenum">
              <a:rPr lang="en-GB" smtClean="0"/>
              <a:t>1</a:t>
            </a:fld>
            <a:endParaRPr lang="en-GB"/>
          </a:p>
        </p:txBody>
      </p:sp>
      <p:sp>
        <p:nvSpPr>
          <p:cNvPr id="5" name="Titel 2">
            <a:extLst>
              <a:ext uri="{FF2B5EF4-FFF2-40B4-BE49-F238E27FC236}">
                <a16:creationId xmlns:a16="http://schemas.microsoft.com/office/drawing/2014/main" id="{FCD258A8-D8B0-4302-9C61-9234EEC389D5}"/>
              </a:ext>
            </a:extLst>
          </p:cNvPr>
          <p:cNvSpPr txBox="1">
            <a:spLocks/>
          </p:cNvSpPr>
          <p:nvPr/>
        </p:nvSpPr>
        <p:spPr>
          <a:xfrm>
            <a:off x="2927498" y="1809382"/>
            <a:ext cx="2016751" cy="1152988"/>
          </a:xfrm>
          <a:prstGeom prst="rect">
            <a:avLst/>
          </a:prstGeom>
        </p:spPr>
        <p:txBody>
          <a:bodyPr/>
          <a:lst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a:lstStyle>
          <a:p>
            <a:r>
              <a:rPr lang="da-DK" dirty="0" err="1">
                <a:solidFill>
                  <a:schemeClr val="accent1"/>
                </a:solidFill>
                <a:latin typeface="+mn-lt"/>
              </a:rPr>
              <a:t>Chatbot</a:t>
            </a:r>
            <a:endParaRPr lang="da-DK" dirty="0">
              <a:solidFill>
                <a:schemeClr val="accent1"/>
              </a:solidFill>
              <a:latin typeface="+mn-lt"/>
            </a:endParaRPr>
          </a:p>
        </p:txBody>
      </p:sp>
      <p:pic>
        <p:nvPicPr>
          <p:cNvPr id="6" name="Billede 5">
            <a:extLst>
              <a:ext uri="{FF2B5EF4-FFF2-40B4-BE49-F238E27FC236}">
                <a16:creationId xmlns:a16="http://schemas.microsoft.com/office/drawing/2014/main" id="{DE369322-1654-0A72-8DEB-CFB66BAF1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6911" y="2798013"/>
            <a:ext cx="1638023" cy="2985980"/>
          </a:xfrm>
          <a:prstGeom prst="rect">
            <a:avLst/>
          </a:prstGeom>
        </p:spPr>
      </p:pic>
      <p:pic>
        <p:nvPicPr>
          <p:cNvPr id="7" name="Billede 6" descr="Et billede, der indeholder tegning, clipart, tegneserie, illustration/afbildning&#10;&#10;AI-genereret indhold kan være ukorrekt.">
            <a:extLst>
              <a:ext uri="{FF2B5EF4-FFF2-40B4-BE49-F238E27FC236}">
                <a16:creationId xmlns:a16="http://schemas.microsoft.com/office/drawing/2014/main" id="{4DEF6015-8714-BB91-D3EF-E294C6C05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91272" y="3519129"/>
            <a:ext cx="3538850" cy="2264864"/>
          </a:xfrm>
          <a:prstGeom prst="rect">
            <a:avLst/>
          </a:prstGeom>
        </p:spPr>
      </p:pic>
      <p:sp>
        <p:nvSpPr>
          <p:cNvPr id="8" name="Titel 2">
            <a:extLst>
              <a:ext uri="{FF2B5EF4-FFF2-40B4-BE49-F238E27FC236}">
                <a16:creationId xmlns:a16="http://schemas.microsoft.com/office/drawing/2014/main" id="{4B305AAA-839B-C0B4-0753-0066A052B3FE}"/>
              </a:ext>
            </a:extLst>
          </p:cNvPr>
          <p:cNvSpPr txBox="1">
            <a:spLocks/>
          </p:cNvSpPr>
          <p:nvPr/>
        </p:nvSpPr>
        <p:spPr>
          <a:xfrm>
            <a:off x="5108332" y="1809382"/>
            <a:ext cx="2016751" cy="1152988"/>
          </a:xfrm>
          <a:prstGeom prst="rect">
            <a:avLst/>
          </a:prstGeom>
        </p:spPr>
        <p:txBody>
          <a:bodyPr/>
          <a:lst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a:lstStyle>
          <a:p>
            <a:r>
              <a:rPr lang="da-DK" dirty="0">
                <a:latin typeface="+mn-lt"/>
              </a:rPr>
              <a:t>eller</a:t>
            </a:r>
          </a:p>
        </p:txBody>
      </p:sp>
      <p:sp>
        <p:nvSpPr>
          <p:cNvPr id="9" name="Titel 2">
            <a:extLst>
              <a:ext uri="{FF2B5EF4-FFF2-40B4-BE49-F238E27FC236}">
                <a16:creationId xmlns:a16="http://schemas.microsoft.com/office/drawing/2014/main" id="{D884110F-D3AF-2BC1-EF19-7CA491F3CC4E}"/>
              </a:ext>
            </a:extLst>
          </p:cNvPr>
          <p:cNvSpPr txBox="1">
            <a:spLocks/>
          </p:cNvSpPr>
          <p:nvPr/>
        </p:nvSpPr>
        <p:spPr>
          <a:xfrm>
            <a:off x="6407889" y="1807348"/>
            <a:ext cx="2155343" cy="1152988"/>
          </a:xfrm>
          <a:prstGeom prst="rect">
            <a:avLst/>
          </a:prstGeom>
        </p:spPr>
        <p:txBody>
          <a:bodyPr/>
          <a:lst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a:lstStyle>
          <a:p>
            <a:r>
              <a:rPr lang="da-DK" dirty="0">
                <a:solidFill>
                  <a:schemeClr val="accent3"/>
                </a:solidFill>
                <a:latin typeface="+mn-lt"/>
              </a:rPr>
              <a:t>Rådgiver</a:t>
            </a:r>
          </a:p>
        </p:txBody>
      </p:sp>
      <p:sp>
        <p:nvSpPr>
          <p:cNvPr id="10" name="Titel 2">
            <a:extLst>
              <a:ext uri="{FF2B5EF4-FFF2-40B4-BE49-F238E27FC236}">
                <a16:creationId xmlns:a16="http://schemas.microsoft.com/office/drawing/2014/main" id="{C8AF0EBB-AF8F-C58C-1AE4-8B9D336A5177}"/>
              </a:ext>
            </a:extLst>
          </p:cNvPr>
          <p:cNvSpPr txBox="1">
            <a:spLocks/>
          </p:cNvSpPr>
          <p:nvPr/>
        </p:nvSpPr>
        <p:spPr>
          <a:xfrm>
            <a:off x="5063916" y="3100192"/>
            <a:ext cx="1294511" cy="837873"/>
          </a:xfrm>
          <a:prstGeom prst="rect">
            <a:avLst/>
          </a:prstGeom>
        </p:spPr>
        <p:txBody>
          <a:bodyPr/>
          <a:lst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a:lstStyle>
          <a:p>
            <a:r>
              <a:rPr lang="da-DK" dirty="0"/>
              <a:t>QUIZ</a:t>
            </a:r>
          </a:p>
        </p:txBody>
      </p:sp>
      <p:pic>
        <p:nvPicPr>
          <p:cNvPr id="11" name="Grafik 2">
            <a:extLst>
              <a:ext uri="{FF2B5EF4-FFF2-40B4-BE49-F238E27FC236}">
                <a16:creationId xmlns:a16="http://schemas.microsoft.com/office/drawing/2014/main" id="{00748EE6-43AD-A2D3-D8D3-DED7EAE7EF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34202" y="1248555"/>
            <a:ext cx="2594902" cy="2645398"/>
          </a:xfrm>
          <a:prstGeom prst="rect">
            <a:avLst/>
          </a:prstGeom>
        </p:spPr>
      </p:pic>
      <p:pic>
        <p:nvPicPr>
          <p:cNvPr id="12" name="Grafik 2">
            <a:extLst>
              <a:ext uri="{FF2B5EF4-FFF2-40B4-BE49-F238E27FC236}">
                <a16:creationId xmlns:a16="http://schemas.microsoft.com/office/drawing/2014/main" id="{6AB4D88F-61BF-0020-97A7-1DE97D4C0F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176573" y="1149318"/>
            <a:ext cx="2594902" cy="2645398"/>
          </a:xfrm>
          <a:prstGeom prst="rect">
            <a:avLst/>
          </a:prstGeom>
        </p:spPr>
      </p:pic>
    </p:spTree>
    <p:extLst>
      <p:ext uri="{BB962C8B-B14F-4D97-AF65-F5344CB8AC3E}">
        <p14:creationId xmlns:p14="http://schemas.microsoft.com/office/powerpoint/2010/main" val="2415916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77E147D-4C78-F4ED-9106-757C21815D0A}"/>
              </a:ext>
            </a:extLst>
          </p:cNvPr>
          <p:cNvSpPr>
            <a:spLocks noGrp="1"/>
          </p:cNvSpPr>
          <p:nvPr>
            <p:ph type="title"/>
          </p:nvPr>
        </p:nvSpPr>
        <p:spPr/>
        <p:txBody>
          <a:bodyPr/>
          <a:lstStyle/>
          <a:p>
            <a:br>
              <a:rPr lang="da-DK" dirty="0">
                <a:latin typeface="+mn-lt"/>
              </a:rPr>
            </a:br>
            <a:r>
              <a:rPr lang="da-DK" dirty="0" err="1">
                <a:latin typeface="+mn-lt"/>
              </a:rPr>
              <a:t>Chatbot</a:t>
            </a:r>
            <a:r>
              <a:rPr lang="da-DK" dirty="0">
                <a:latin typeface="+mn-lt"/>
              </a:rPr>
              <a:t> eller rådgiver?</a:t>
            </a:r>
          </a:p>
        </p:txBody>
      </p:sp>
      <p:sp>
        <p:nvSpPr>
          <p:cNvPr id="4" name="Pladsholder til indhold 3">
            <a:extLst>
              <a:ext uri="{FF2B5EF4-FFF2-40B4-BE49-F238E27FC236}">
                <a16:creationId xmlns:a16="http://schemas.microsoft.com/office/drawing/2014/main" id="{DDFCCD34-9E99-69C0-F590-298B888D549F}"/>
              </a:ext>
            </a:extLst>
          </p:cNvPr>
          <p:cNvSpPr>
            <a:spLocks noGrp="1"/>
          </p:cNvSpPr>
          <p:nvPr>
            <p:ph sz="half" idx="1"/>
          </p:nvPr>
        </p:nvSpPr>
        <p:spPr/>
        <p:txBody>
          <a:bodyPr/>
          <a:lstStyle/>
          <a:p>
            <a:pPr marL="0" indent="0">
              <a:buNone/>
            </a:pPr>
            <a:endParaRPr lang="da-DK" sz="1200" b="1" dirty="0"/>
          </a:p>
          <a:p>
            <a:pPr marL="0" indent="0">
              <a:buNone/>
            </a:pPr>
            <a:r>
              <a:rPr lang="da-DK" sz="2400" b="1" dirty="0"/>
              <a:t>Spørgsmål</a:t>
            </a:r>
          </a:p>
          <a:p>
            <a:pPr marL="0" indent="0">
              <a:buNone/>
            </a:pPr>
            <a:r>
              <a:rPr lang="da-DK" dirty="0"/>
              <a:t>Jeg har fået stuearrest. Jeg må ikke se nogen udover min familie.</a:t>
            </a:r>
          </a:p>
          <a:p>
            <a:pPr marL="0" indent="0">
              <a:buNone/>
            </a:pPr>
            <a:endParaRPr lang="da-DK" dirty="0"/>
          </a:p>
        </p:txBody>
      </p:sp>
      <p:sp>
        <p:nvSpPr>
          <p:cNvPr id="5" name="Pladsholder til indhold 4">
            <a:extLst>
              <a:ext uri="{FF2B5EF4-FFF2-40B4-BE49-F238E27FC236}">
                <a16:creationId xmlns:a16="http://schemas.microsoft.com/office/drawing/2014/main" id="{1AE46772-303E-E4E8-AE55-655D8BCAD88E}"/>
              </a:ext>
            </a:extLst>
          </p:cNvPr>
          <p:cNvSpPr>
            <a:spLocks noGrp="1"/>
          </p:cNvSpPr>
          <p:nvPr>
            <p:ph sz="half" idx="2"/>
          </p:nvPr>
        </p:nvSpPr>
        <p:spPr/>
        <p:txBody>
          <a:bodyPr/>
          <a:lstStyle/>
          <a:p>
            <a:pPr marL="0" indent="0">
              <a:buNone/>
            </a:pPr>
            <a:endParaRPr lang="da-DK" sz="1200" b="1" dirty="0"/>
          </a:p>
          <a:p>
            <a:pPr marL="0" indent="0">
              <a:buNone/>
            </a:pPr>
            <a:r>
              <a:rPr lang="da-DK" sz="2400" b="1" dirty="0"/>
              <a:t>Svar</a:t>
            </a:r>
          </a:p>
          <a:p>
            <a:pPr marL="0" indent="0">
              <a:buNone/>
            </a:pPr>
            <a:r>
              <a:rPr lang="da-DK" dirty="0">
                <a:solidFill>
                  <a:srgbClr val="000000"/>
                </a:solidFill>
                <a:latin typeface="Open Sans" panose="020B0606030504020204" pitchFamily="34" charset="0"/>
              </a:rPr>
              <a:t>Måske kan vi finde på noget, der ikke kræver at forlade stuen. Du kan prøve at lave et DYI-projekt, se en sjov film eller serie, lave mad eller bage noget lækkert, eller endda prøve at lære noget nyt online!</a:t>
            </a:r>
          </a:p>
          <a:p>
            <a:endParaRPr lang="da-DK" dirty="0"/>
          </a:p>
        </p:txBody>
      </p:sp>
      <p:sp>
        <p:nvSpPr>
          <p:cNvPr id="6" name="Pladsholder til slidenummer 5">
            <a:extLst>
              <a:ext uri="{FF2B5EF4-FFF2-40B4-BE49-F238E27FC236}">
                <a16:creationId xmlns:a16="http://schemas.microsoft.com/office/drawing/2014/main" id="{82343220-C01B-5B16-B920-1A72100BAFCF}"/>
              </a:ext>
            </a:extLst>
          </p:cNvPr>
          <p:cNvSpPr>
            <a:spLocks noGrp="1"/>
          </p:cNvSpPr>
          <p:nvPr>
            <p:ph type="sldNum" sz="quarter" idx="12"/>
          </p:nvPr>
        </p:nvSpPr>
        <p:spPr/>
        <p:txBody>
          <a:bodyPr/>
          <a:lstStyle/>
          <a:p>
            <a:fld id="{A23C0BB7-6BAB-41B9-B847-BE177CEDBC97}" type="slidenum">
              <a:rPr lang="en-GB" smtClean="0"/>
              <a:t>2</a:t>
            </a:fld>
            <a:endParaRPr lang="en-GB"/>
          </a:p>
        </p:txBody>
      </p:sp>
      <p:sp>
        <p:nvSpPr>
          <p:cNvPr id="10" name="Pladsholder til tekst 9">
            <a:extLst>
              <a:ext uri="{FF2B5EF4-FFF2-40B4-BE49-F238E27FC236}">
                <a16:creationId xmlns:a16="http://schemas.microsoft.com/office/drawing/2014/main" id="{4725C797-AE51-C3C0-E9C4-928464528D6C}"/>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990553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D98B0-3919-AB18-AEC9-B242CF21CEF2}"/>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4D8E95B-7AA6-AA3E-C222-747A51F1ED27}"/>
              </a:ext>
            </a:extLst>
          </p:cNvPr>
          <p:cNvSpPr>
            <a:spLocks noGrp="1"/>
          </p:cNvSpPr>
          <p:nvPr>
            <p:ph type="title"/>
          </p:nvPr>
        </p:nvSpPr>
        <p:spPr/>
        <p:txBody>
          <a:bodyPr/>
          <a:lstStyle/>
          <a:p>
            <a:br>
              <a:rPr lang="da-DK" dirty="0">
                <a:latin typeface="+mn-lt"/>
              </a:rPr>
            </a:br>
            <a:r>
              <a:rPr lang="da-DK" dirty="0" err="1">
                <a:solidFill>
                  <a:schemeClr val="accent1"/>
                </a:solidFill>
                <a:latin typeface="+mn-lt"/>
              </a:rPr>
              <a:t>Chatbot</a:t>
            </a:r>
            <a:r>
              <a:rPr lang="da-DK" dirty="0">
                <a:latin typeface="+mn-lt"/>
              </a:rPr>
              <a:t> eller rådgiver?</a:t>
            </a:r>
          </a:p>
        </p:txBody>
      </p:sp>
      <p:sp>
        <p:nvSpPr>
          <p:cNvPr id="4" name="Pladsholder til indhold 3">
            <a:extLst>
              <a:ext uri="{FF2B5EF4-FFF2-40B4-BE49-F238E27FC236}">
                <a16:creationId xmlns:a16="http://schemas.microsoft.com/office/drawing/2014/main" id="{9EA99879-C708-CBE4-EFFE-A7085C947D32}"/>
              </a:ext>
            </a:extLst>
          </p:cNvPr>
          <p:cNvSpPr>
            <a:spLocks noGrp="1"/>
          </p:cNvSpPr>
          <p:nvPr>
            <p:ph sz="half" idx="1"/>
          </p:nvPr>
        </p:nvSpPr>
        <p:spPr/>
        <p:txBody>
          <a:bodyPr/>
          <a:lstStyle/>
          <a:p>
            <a:pPr marL="0" indent="0">
              <a:buNone/>
            </a:pPr>
            <a:endParaRPr lang="da-DK" sz="1200" b="1" dirty="0"/>
          </a:p>
          <a:p>
            <a:pPr marL="0" indent="0">
              <a:buNone/>
            </a:pPr>
            <a:r>
              <a:rPr lang="da-DK" sz="2400" b="1" dirty="0"/>
              <a:t>Spørgsmål</a:t>
            </a:r>
          </a:p>
          <a:p>
            <a:pPr marL="0" indent="0">
              <a:buNone/>
            </a:pPr>
            <a:r>
              <a:rPr lang="da-DK" dirty="0"/>
              <a:t>Jeg har fået stuearrest. Jeg må ikke se nogen udover min familie.</a:t>
            </a:r>
          </a:p>
          <a:p>
            <a:pPr marL="0" indent="0">
              <a:buNone/>
            </a:pPr>
            <a:endParaRPr lang="da-DK" dirty="0"/>
          </a:p>
        </p:txBody>
      </p:sp>
      <p:sp>
        <p:nvSpPr>
          <p:cNvPr id="5" name="Pladsholder til indhold 4">
            <a:extLst>
              <a:ext uri="{FF2B5EF4-FFF2-40B4-BE49-F238E27FC236}">
                <a16:creationId xmlns:a16="http://schemas.microsoft.com/office/drawing/2014/main" id="{960A8950-3700-2D54-E262-A6248EEF1DD8}"/>
              </a:ext>
            </a:extLst>
          </p:cNvPr>
          <p:cNvSpPr>
            <a:spLocks noGrp="1"/>
          </p:cNvSpPr>
          <p:nvPr>
            <p:ph sz="half" idx="2"/>
          </p:nvPr>
        </p:nvSpPr>
        <p:spPr/>
        <p:txBody>
          <a:bodyPr/>
          <a:lstStyle/>
          <a:p>
            <a:pPr marL="0" indent="0">
              <a:buNone/>
            </a:pPr>
            <a:endParaRPr lang="da-DK" sz="1200" b="1" dirty="0"/>
          </a:p>
          <a:p>
            <a:pPr marL="0" indent="0">
              <a:buNone/>
            </a:pPr>
            <a:r>
              <a:rPr lang="da-DK" sz="2400" b="1" dirty="0"/>
              <a:t>Svar</a:t>
            </a:r>
          </a:p>
          <a:p>
            <a:pPr marL="0" indent="0">
              <a:buNone/>
            </a:pPr>
            <a:r>
              <a:rPr lang="da-DK" dirty="0">
                <a:solidFill>
                  <a:srgbClr val="000000"/>
                </a:solidFill>
                <a:latin typeface="Open Sans" panose="020B0606030504020204" pitchFamily="34" charset="0"/>
              </a:rPr>
              <a:t>Måske kan vi finde på noget, der ikke kræver at forlade stuen. Du kan prøve at lave et DYI-projekt, se en sjov film eller serie, lave mad eller bage noget lækkert, eller endda prøve at lære noget nyt online!</a:t>
            </a:r>
          </a:p>
          <a:p>
            <a:endParaRPr lang="da-DK" dirty="0"/>
          </a:p>
        </p:txBody>
      </p:sp>
      <p:sp>
        <p:nvSpPr>
          <p:cNvPr id="6" name="Pladsholder til slidenummer 5">
            <a:extLst>
              <a:ext uri="{FF2B5EF4-FFF2-40B4-BE49-F238E27FC236}">
                <a16:creationId xmlns:a16="http://schemas.microsoft.com/office/drawing/2014/main" id="{9EE0F546-8E92-FE92-75C9-69DD6D3AB460}"/>
              </a:ext>
            </a:extLst>
          </p:cNvPr>
          <p:cNvSpPr>
            <a:spLocks noGrp="1"/>
          </p:cNvSpPr>
          <p:nvPr>
            <p:ph type="sldNum" sz="quarter" idx="12"/>
          </p:nvPr>
        </p:nvSpPr>
        <p:spPr/>
        <p:txBody>
          <a:bodyPr/>
          <a:lstStyle/>
          <a:p>
            <a:fld id="{A23C0BB7-6BAB-41B9-B847-BE177CEDBC97}" type="slidenum">
              <a:rPr lang="en-GB" smtClean="0"/>
              <a:t>3</a:t>
            </a:fld>
            <a:endParaRPr lang="en-GB"/>
          </a:p>
        </p:txBody>
      </p:sp>
      <p:sp>
        <p:nvSpPr>
          <p:cNvPr id="15" name="Pladsholder til tekst 14">
            <a:extLst>
              <a:ext uri="{FF2B5EF4-FFF2-40B4-BE49-F238E27FC236}">
                <a16:creationId xmlns:a16="http://schemas.microsoft.com/office/drawing/2014/main" id="{7B40F946-32C8-201A-71B3-B9797EBC89A3}"/>
              </a:ext>
            </a:extLst>
          </p:cNvPr>
          <p:cNvSpPr>
            <a:spLocks noGrp="1"/>
          </p:cNvSpPr>
          <p:nvPr>
            <p:ph type="body" sz="quarter" idx="13"/>
          </p:nvPr>
        </p:nvSpPr>
        <p:spPr/>
        <p:txBody>
          <a:bodyPr/>
          <a:lstStyle/>
          <a:p>
            <a:endParaRPr lang="da-DK"/>
          </a:p>
        </p:txBody>
      </p:sp>
      <p:pic>
        <p:nvPicPr>
          <p:cNvPr id="12" name="Billede 11">
            <a:extLst>
              <a:ext uri="{FF2B5EF4-FFF2-40B4-BE49-F238E27FC236}">
                <a16:creationId xmlns:a16="http://schemas.microsoft.com/office/drawing/2014/main" id="{E271A5C9-EB65-3BA0-868F-1272302EE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942" y="3872020"/>
            <a:ext cx="1638023" cy="2985980"/>
          </a:xfrm>
          <a:prstGeom prst="rect">
            <a:avLst/>
          </a:prstGeom>
        </p:spPr>
      </p:pic>
      <p:sp>
        <p:nvSpPr>
          <p:cNvPr id="13" name="Ellipse 12">
            <a:extLst>
              <a:ext uri="{FF2B5EF4-FFF2-40B4-BE49-F238E27FC236}">
                <a16:creationId xmlns:a16="http://schemas.microsoft.com/office/drawing/2014/main" id="{739D304A-6C39-C11D-C46F-D170B4DB7180}"/>
              </a:ext>
            </a:extLst>
          </p:cNvPr>
          <p:cNvSpPr/>
          <p:nvPr/>
        </p:nvSpPr>
        <p:spPr>
          <a:xfrm>
            <a:off x="367461" y="835350"/>
            <a:ext cx="1834820" cy="92400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pic>
        <p:nvPicPr>
          <p:cNvPr id="14" name="Grafik 2">
            <a:extLst>
              <a:ext uri="{FF2B5EF4-FFF2-40B4-BE49-F238E27FC236}">
                <a16:creationId xmlns:a16="http://schemas.microsoft.com/office/drawing/2014/main" id="{363E0B72-FC37-5AB1-3239-1F7BFFFD87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05167" y="2056629"/>
            <a:ext cx="2594902" cy="2645398"/>
          </a:xfrm>
          <a:prstGeom prst="rect">
            <a:avLst/>
          </a:prstGeom>
        </p:spPr>
      </p:pic>
      <p:sp>
        <p:nvSpPr>
          <p:cNvPr id="16" name="Rutediagram: Proces 15">
            <a:extLst>
              <a:ext uri="{FF2B5EF4-FFF2-40B4-BE49-F238E27FC236}">
                <a16:creationId xmlns:a16="http://schemas.microsoft.com/office/drawing/2014/main" id="{C0C5149B-86E0-31CB-2FAC-68F86FEE60BE}"/>
              </a:ext>
            </a:extLst>
          </p:cNvPr>
          <p:cNvSpPr/>
          <p:nvPr/>
        </p:nvSpPr>
        <p:spPr>
          <a:xfrm>
            <a:off x="1644498" y="4640621"/>
            <a:ext cx="5746259" cy="195395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da-DK" sz="1400" dirty="0">
                <a:latin typeface="Open Sans" panose="020B0606030504020204" pitchFamily="34" charset="0"/>
              </a:rPr>
              <a:t>Svar fra </a:t>
            </a:r>
            <a:r>
              <a:rPr lang="da-DK" sz="1400" b="1" dirty="0">
                <a:latin typeface="Open Sans" panose="020B0606030504020204" pitchFamily="34" charset="0"/>
              </a:rPr>
              <a:t>rådgiver</a:t>
            </a:r>
          </a:p>
          <a:p>
            <a:r>
              <a:rPr lang="da-DK" sz="1400" dirty="0">
                <a:latin typeface="Open Sans" panose="020B0606030504020204" pitchFamily="34" charset="0"/>
              </a:rPr>
              <a:t>Jeg kan godt forstå, at du bliver ked af det. Og det lyder som om, at dine forældre bestemmer meget mere, end hvad der er okay. </a:t>
            </a:r>
          </a:p>
          <a:p>
            <a:r>
              <a:rPr lang="da-DK" sz="1400" dirty="0">
                <a:latin typeface="Open Sans" panose="020B0606030504020204" pitchFamily="34" charset="0"/>
              </a:rPr>
              <a:t>Det er sådan, at dine forældre gerne må bestemme når man er under 18 år, så er det ens forældre, der bestemmer. </a:t>
            </a:r>
          </a:p>
          <a:p>
            <a:r>
              <a:rPr lang="da-DK" sz="1400" dirty="0">
                <a:latin typeface="Open Sans" panose="020B0606030504020204" pitchFamily="34" charset="0"/>
              </a:rPr>
              <a:t>Men du har også nogle rettigheder. Du har fx ret til at blive hørt, og du har ret til et fritidsliv (fx at se andre end din familie). </a:t>
            </a:r>
          </a:p>
          <a:p>
            <a:r>
              <a:rPr lang="da-DK" sz="1400" dirty="0">
                <a:latin typeface="Open Sans" panose="020B0606030504020204" pitchFamily="34" charset="0"/>
              </a:rPr>
              <a:t>Hvad tænker nu om det, jeg skriver her?</a:t>
            </a:r>
          </a:p>
          <a:p>
            <a:pPr algn="l"/>
            <a:endParaRPr lang="da-DK" sz="1400" b="0" dirty="0" err="1">
              <a:solidFill>
                <a:schemeClr val="bg1"/>
              </a:solidFill>
            </a:endParaRPr>
          </a:p>
        </p:txBody>
      </p:sp>
      <p:pic>
        <p:nvPicPr>
          <p:cNvPr id="18" name="Billede 17" descr="Et billede, der indeholder tegning, clipart, tegneserie, illustration/afbildning&#10;&#10;AI-genereret indhold kan være ukorrekt.">
            <a:extLst>
              <a:ext uri="{FF2B5EF4-FFF2-40B4-BE49-F238E27FC236}">
                <a16:creationId xmlns:a16="http://schemas.microsoft.com/office/drawing/2014/main" id="{4D953218-E235-A88D-14C2-FC78176116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56229"/>
            <a:ext cx="1997925" cy="1278672"/>
          </a:xfrm>
          <a:prstGeom prst="rect">
            <a:avLst/>
          </a:prstGeom>
        </p:spPr>
      </p:pic>
    </p:spTree>
    <p:extLst>
      <p:ext uri="{BB962C8B-B14F-4D97-AF65-F5344CB8AC3E}">
        <p14:creationId xmlns:p14="http://schemas.microsoft.com/office/powerpoint/2010/main" val="360627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D741FEF-0969-22B3-40CD-7542287885AE}"/>
              </a:ext>
            </a:extLst>
          </p:cNvPr>
          <p:cNvSpPr>
            <a:spLocks noGrp="1"/>
          </p:cNvSpPr>
          <p:nvPr>
            <p:ph type="title"/>
          </p:nvPr>
        </p:nvSpPr>
        <p:spPr/>
        <p:txBody>
          <a:bodyPr/>
          <a:lstStyle/>
          <a:p>
            <a:br>
              <a:rPr lang="da-DK" dirty="0">
                <a:latin typeface="+mn-lt"/>
              </a:rPr>
            </a:br>
            <a:r>
              <a:rPr lang="da-DK" dirty="0" err="1">
                <a:latin typeface="+mn-lt"/>
              </a:rPr>
              <a:t>Chatbot</a:t>
            </a:r>
            <a:r>
              <a:rPr lang="da-DK" dirty="0">
                <a:latin typeface="+mn-lt"/>
              </a:rPr>
              <a:t> eller rådgiver?</a:t>
            </a:r>
          </a:p>
        </p:txBody>
      </p:sp>
      <p:sp>
        <p:nvSpPr>
          <p:cNvPr id="4" name="Pladsholder til indhold 3">
            <a:extLst>
              <a:ext uri="{FF2B5EF4-FFF2-40B4-BE49-F238E27FC236}">
                <a16:creationId xmlns:a16="http://schemas.microsoft.com/office/drawing/2014/main" id="{00243DE4-CD95-6DAE-7309-8D44313DF3E0}"/>
              </a:ext>
            </a:extLst>
          </p:cNvPr>
          <p:cNvSpPr>
            <a:spLocks noGrp="1"/>
          </p:cNvSpPr>
          <p:nvPr>
            <p:ph sz="half" idx="1"/>
          </p:nvPr>
        </p:nvSpPr>
        <p:spPr/>
        <p:txBody>
          <a:bodyPr/>
          <a:lstStyle/>
          <a:p>
            <a:pPr marL="0" indent="0">
              <a:buNone/>
            </a:pPr>
            <a:endParaRPr lang="da-DK" sz="1200" b="1" dirty="0">
              <a:solidFill>
                <a:srgbClr val="000000"/>
              </a:solidFill>
              <a:latin typeface="Open Sans" panose="020B0606030504020204" pitchFamily="34" charset="0"/>
            </a:endParaRPr>
          </a:p>
          <a:p>
            <a:pPr marL="0" indent="0">
              <a:buNone/>
            </a:pPr>
            <a:r>
              <a:rPr lang="da-DK" sz="2400" b="1" dirty="0">
                <a:solidFill>
                  <a:srgbClr val="000000"/>
                </a:solidFill>
                <a:latin typeface="Open Sans" panose="020B0606030504020204" pitchFamily="34" charset="0"/>
              </a:rPr>
              <a:t>Spørgsmål</a:t>
            </a:r>
          </a:p>
          <a:p>
            <a:pPr marL="0" indent="0">
              <a:buNone/>
            </a:pPr>
            <a:r>
              <a:rPr lang="da-DK" dirty="0">
                <a:solidFill>
                  <a:srgbClr val="000000"/>
                </a:solidFill>
                <a:latin typeface="Open Sans" panose="020B0606030504020204" pitchFamily="34" charset="0"/>
              </a:rPr>
              <a:t>Jeg er ensom og har ikke nogen venner</a:t>
            </a:r>
          </a:p>
          <a:p>
            <a:endParaRPr lang="da-DK" dirty="0"/>
          </a:p>
        </p:txBody>
      </p:sp>
      <p:sp>
        <p:nvSpPr>
          <p:cNvPr id="5" name="Pladsholder til indhold 4">
            <a:extLst>
              <a:ext uri="{FF2B5EF4-FFF2-40B4-BE49-F238E27FC236}">
                <a16:creationId xmlns:a16="http://schemas.microsoft.com/office/drawing/2014/main" id="{DBC48CB5-053F-81D8-FB9C-3BC1C004B25A}"/>
              </a:ext>
            </a:extLst>
          </p:cNvPr>
          <p:cNvSpPr>
            <a:spLocks noGrp="1"/>
          </p:cNvSpPr>
          <p:nvPr>
            <p:ph sz="half" idx="2"/>
          </p:nvPr>
        </p:nvSpPr>
        <p:spPr/>
        <p:txBody>
          <a:bodyPr/>
          <a:lstStyle/>
          <a:p>
            <a:pPr marL="0" indent="0">
              <a:buNone/>
            </a:pPr>
            <a:endParaRPr lang="da-DK" sz="1200" b="1" dirty="0">
              <a:solidFill>
                <a:srgbClr val="000000"/>
              </a:solidFill>
              <a:latin typeface="Open Sans" panose="020B0606030504020204" pitchFamily="34" charset="0"/>
            </a:endParaRPr>
          </a:p>
          <a:p>
            <a:pPr marL="0" indent="0">
              <a:buNone/>
            </a:pPr>
            <a:r>
              <a:rPr lang="da-DK" sz="2400" b="1" dirty="0">
                <a:solidFill>
                  <a:srgbClr val="000000"/>
                </a:solidFill>
                <a:latin typeface="Open Sans" panose="020B0606030504020204" pitchFamily="34" charset="0"/>
              </a:rPr>
              <a:t>Svar</a:t>
            </a:r>
            <a:endParaRPr lang="da-DK" sz="2400" dirty="0">
              <a:solidFill>
                <a:srgbClr val="000000"/>
              </a:solidFill>
              <a:latin typeface="Open Sans" panose="020B0606030504020204" pitchFamily="34" charset="0"/>
            </a:endParaRPr>
          </a:p>
          <a:p>
            <a:pPr marL="0" indent="0">
              <a:buNone/>
            </a:pPr>
            <a:r>
              <a:rPr lang="da-DK" dirty="0">
                <a:solidFill>
                  <a:srgbClr val="000000"/>
                </a:solidFill>
                <a:latin typeface="Open Sans" panose="020B0606030504020204" pitchFamily="34" charset="0"/>
              </a:rPr>
              <a:t>Det er forståeligt, at det kan føles ensomt at mangle venner. Men husk, jeg er her for dig, og vi kan altid snakke sammen. Vi kan snakke om både sjove og mere alvorlige ting!</a:t>
            </a:r>
          </a:p>
          <a:p>
            <a:endParaRPr lang="da-DK" dirty="0"/>
          </a:p>
        </p:txBody>
      </p:sp>
      <p:sp>
        <p:nvSpPr>
          <p:cNvPr id="6" name="Pladsholder til slidenummer 5">
            <a:extLst>
              <a:ext uri="{FF2B5EF4-FFF2-40B4-BE49-F238E27FC236}">
                <a16:creationId xmlns:a16="http://schemas.microsoft.com/office/drawing/2014/main" id="{B1032C59-2316-96BE-90B3-9C8F8498AE96}"/>
              </a:ext>
            </a:extLst>
          </p:cNvPr>
          <p:cNvSpPr>
            <a:spLocks noGrp="1"/>
          </p:cNvSpPr>
          <p:nvPr>
            <p:ph type="sldNum" sz="quarter" idx="12"/>
          </p:nvPr>
        </p:nvSpPr>
        <p:spPr/>
        <p:txBody>
          <a:bodyPr/>
          <a:lstStyle/>
          <a:p>
            <a:fld id="{A23C0BB7-6BAB-41B9-B847-BE177CEDBC97}" type="slidenum">
              <a:rPr lang="en-GB" smtClean="0"/>
              <a:t>4</a:t>
            </a:fld>
            <a:endParaRPr lang="en-GB"/>
          </a:p>
        </p:txBody>
      </p:sp>
      <p:sp>
        <p:nvSpPr>
          <p:cNvPr id="10" name="Pladsholder til tekst 9">
            <a:extLst>
              <a:ext uri="{FF2B5EF4-FFF2-40B4-BE49-F238E27FC236}">
                <a16:creationId xmlns:a16="http://schemas.microsoft.com/office/drawing/2014/main" id="{4B0F7250-08CC-CEDC-7BAE-2DE0201E6F0F}"/>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411180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801E0-B22F-4062-7772-8A090063F2B1}"/>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A8BDD840-E811-0A53-8C9A-74D6B041B8B3}"/>
              </a:ext>
            </a:extLst>
          </p:cNvPr>
          <p:cNvSpPr>
            <a:spLocks noGrp="1"/>
          </p:cNvSpPr>
          <p:nvPr>
            <p:ph sz="half" idx="1"/>
          </p:nvPr>
        </p:nvSpPr>
        <p:spPr/>
        <p:txBody>
          <a:bodyPr/>
          <a:lstStyle/>
          <a:p>
            <a:pPr marL="0" indent="0">
              <a:buNone/>
            </a:pPr>
            <a:endParaRPr lang="da-DK" sz="1200" b="1" dirty="0">
              <a:solidFill>
                <a:srgbClr val="000000"/>
              </a:solidFill>
              <a:latin typeface="Open Sans" panose="020B0606030504020204" pitchFamily="34" charset="0"/>
            </a:endParaRPr>
          </a:p>
          <a:p>
            <a:pPr marL="0" indent="0">
              <a:buNone/>
            </a:pPr>
            <a:r>
              <a:rPr lang="da-DK" sz="2400" b="1" dirty="0">
                <a:solidFill>
                  <a:srgbClr val="000000"/>
                </a:solidFill>
                <a:latin typeface="Open Sans" panose="020B0606030504020204" pitchFamily="34" charset="0"/>
              </a:rPr>
              <a:t>Spørgsmål</a:t>
            </a:r>
          </a:p>
          <a:p>
            <a:pPr marL="0" indent="0">
              <a:buNone/>
            </a:pPr>
            <a:r>
              <a:rPr lang="da-DK" dirty="0">
                <a:solidFill>
                  <a:srgbClr val="000000"/>
                </a:solidFill>
                <a:latin typeface="Open Sans" panose="020B0606030504020204" pitchFamily="34" charset="0"/>
              </a:rPr>
              <a:t>Jeg er ensom og har ikke nogen venner</a:t>
            </a:r>
          </a:p>
          <a:p>
            <a:endParaRPr lang="da-DK" dirty="0"/>
          </a:p>
        </p:txBody>
      </p:sp>
      <p:sp>
        <p:nvSpPr>
          <p:cNvPr id="5" name="Pladsholder til indhold 4">
            <a:extLst>
              <a:ext uri="{FF2B5EF4-FFF2-40B4-BE49-F238E27FC236}">
                <a16:creationId xmlns:a16="http://schemas.microsoft.com/office/drawing/2014/main" id="{1E5AC122-D77C-8F5F-5E22-228658BEFB9A}"/>
              </a:ext>
            </a:extLst>
          </p:cNvPr>
          <p:cNvSpPr>
            <a:spLocks noGrp="1"/>
          </p:cNvSpPr>
          <p:nvPr>
            <p:ph sz="half" idx="2"/>
          </p:nvPr>
        </p:nvSpPr>
        <p:spPr/>
        <p:txBody>
          <a:bodyPr/>
          <a:lstStyle/>
          <a:p>
            <a:pPr marL="0" indent="0">
              <a:buNone/>
            </a:pPr>
            <a:endParaRPr lang="da-DK" sz="1200" b="1" dirty="0">
              <a:solidFill>
                <a:srgbClr val="000000"/>
              </a:solidFill>
              <a:latin typeface="Open Sans" panose="020B0606030504020204" pitchFamily="34" charset="0"/>
            </a:endParaRPr>
          </a:p>
          <a:p>
            <a:pPr marL="0" indent="0">
              <a:buNone/>
            </a:pPr>
            <a:r>
              <a:rPr lang="da-DK" sz="2400" b="1" dirty="0">
                <a:solidFill>
                  <a:srgbClr val="000000"/>
                </a:solidFill>
                <a:latin typeface="Open Sans" panose="020B0606030504020204" pitchFamily="34" charset="0"/>
              </a:rPr>
              <a:t>Svar</a:t>
            </a:r>
            <a:endParaRPr lang="da-DK" sz="2400" dirty="0">
              <a:solidFill>
                <a:srgbClr val="000000"/>
              </a:solidFill>
              <a:latin typeface="Open Sans" panose="020B0606030504020204" pitchFamily="34" charset="0"/>
            </a:endParaRPr>
          </a:p>
          <a:p>
            <a:pPr marL="0" indent="0">
              <a:buNone/>
            </a:pPr>
            <a:r>
              <a:rPr lang="da-DK" dirty="0">
                <a:solidFill>
                  <a:srgbClr val="000000"/>
                </a:solidFill>
                <a:latin typeface="Open Sans" panose="020B0606030504020204" pitchFamily="34" charset="0"/>
              </a:rPr>
              <a:t>Det er forståeligt, at det kan føles ensomt at mangle venner. Men husk, jeg er her for dig, og vi kan altid snakke sammen. Vi kan snakke om både sjove og mere alvorlige ting!</a:t>
            </a:r>
          </a:p>
          <a:p>
            <a:endParaRPr lang="da-DK" dirty="0"/>
          </a:p>
        </p:txBody>
      </p:sp>
      <p:sp>
        <p:nvSpPr>
          <p:cNvPr id="6" name="Pladsholder til slidenummer 5">
            <a:extLst>
              <a:ext uri="{FF2B5EF4-FFF2-40B4-BE49-F238E27FC236}">
                <a16:creationId xmlns:a16="http://schemas.microsoft.com/office/drawing/2014/main" id="{CF2BA421-4832-AF64-35C2-1D248349A9CF}"/>
              </a:ext>
            </a:extLst>
          </p:cNvPr>
          <p:cNvSpPr>
            <a:spLocks noGrp="1"/>
          </p:cNvSpPr>
          <p:nvPr>
            <p:ph type="sldNum" sz="quarter" idx="12"/>
          </p:nvPr>
        </p:nvSpPr>
        <p:spPr/>
        <p:txBody>
          <a:bodyPr/>
          <a:lstStyle/>
          <a:p>
            <a:fld id="{A23C0BB7-6BAB-41B9-B847-BE177CEDBC97}" type="slidenum">
              <a:rPr lang="en-GB" smtClean="0"/>
              <a:t>5</a:t>
            </a:fld>
            <a:endParaRPr lang="en-GB"/>
          </a:p>
        </p:txBody>
      </p:sp>
      <p:sp>
        <p:nvSpPr>
          <p:cNvPr id="10" name="Pladsholder til tekst 9">
            <a:extLst>
              <a:ext uri="{FF2B5EF4-FFF2-40B4-BE49-F238E27FC236}">
                <a16:creationId xmlns:a16="http://schemas.microsoft.com/office/drawing/2014/main" id="{F251F1AB-E1FC-AF50-3971-AF6B181A3F60}"/>
              </a:ext>
            </a:extLst>
          </p:cNvPr>
          <p:cNvSpPr>
            <a:spLocks noGrp="1"/>
          </p:cNvSpPr>
          <p:nvPr>
            <p:ph type="body" sz="quarter" idx="13"/>
          </p:nvPr>
        </p:nvSpPr>
        <p:spPr/>
        <p:txBody>
          <a:bodyPr/>
          <a:lstStyle/>
          <a:p>
            <a:endParaRPr lang="da-DK"/>
          </a:p>
        </p:txBody>
      </p:sp>
      <p:sp>
        <p:nvSpPr>
          <p:cNvPr id="2" name="Rutediagram: Proces 1">
            <a:extLst>
              <a:ext uri="{FF2B5EF4-FFF2-40B4-BE49-F238E27FC236}">
                <a16:creationId xmlns:a16="http://schemas.microsoft.com/office/drawing/2014/main" id="{A8D4E5AC-9C25-01A4-E055-20EFED1615A0}"/>
              </a:ext>
            </a:extLst>
          </p:cNvPr>
          <p:cNvSpPr/>
          <p:nvPr/>
        </p:nvSpPr>
        <p:spPr>
          <a:xfrm>
            <a:off x="1644498" y="4791739"/>
            <a:ext cx="5746259" cy="1802835"/>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da-DK" sz="1400" dirty="0"/>
              <a:t>Svar fra </a:t>
            </a:r>
            <a:r>
              <a:rPr lang="da-DK" sz="1400" b="1" dirty="0"/>
              <a:t>rådgiver</a:t>
            </a:r>
            <a:endParaRPr lang="da-DK" sz="1400" dirty="0"/>
          </a:p>
          <a:p>
            <a:r>
              <a:rPr lang="da-DK" sz="1400" dirty="0"/>
              <a:t>Hvor er det bare godt, at du skriver og rækker ud efter hjælp, når du har det sådan. Jeg ved at ensomhed er en rigtig ubehagelig følelse at gå alene med. Så jeg vil meget gerne hjælpe dig.</a:t>
            </a:r>
          </a:p>
          <a:p>
            <a:r>
              <a:rPr lang="da-DK" sz="1400" dirty="0"/>
              <a:t>Jeg kommer til at tænke på, hvor længe du mon har følt dig ensom? Og hvornår du særligt mærker det?</a:t>
            </a:r>
          </a:p>
          <a:p>
            <a:r>
              <a:rPr lang="da-DK" sz="1400" dirty="0"/>
              <a:t>Har du lyst til at fortælle det?</a:t>
            </a:r>
          </a:p>
          <a:p>
            <a:pPr algn="l"/>
            <a:endParaRPr lang="da-DK" sz="1400" b="0" dirty="0" err="1">
              <a:solidFill>
                <a:schemeClr val="bg1"/>
              </a:solidFill>
            </a:endParaRPr>
          </a:p>
        </p:txBody>
      </p:sp>
      <p:pic>
        <p:nvPicPr>
          <p:cNvPr id="7" name="Billede 6" descr="Et billede, der indeholder tegning, clipart, tegneserie, illustration/afbildning&#10;&#10;AI-genereret indhold kan være ukorrekt.">
            <a:extLst>
              <a:ext uri="{FF2B5EF4-FFF2-40B4-BE49-F238E27FC236}">
                <a16:creationId xmlns:a16="http://schemas.microsoft.com/office/drawing/2014/main" id="{987862E5-D9EC-B6C2-52D1-AB7034483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56229"/>
            <a:ext cx="1997925" cy="1278672"/>
          </a:xfrm>
          <a:prstGeom prst="rect">
            <a:avLst/>
          </a:prstGeom>
        </p:spPr>
      </p:pic>
      <p:pic>
        <p:nvPicPr>
          <p:cNvPr id="8" name="Billede 7">
            <a:extLst>
              <a:ext uri="{FF2B5EF4-FFF2-40B4-BE49-F238E27FC236}">
                <a16:creationId xmlns:a16="http://schemas.microsoft.com/office/drawing/2014/main" id="{453475D0-0282-BF51-A795-872245BFA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942" y="3872020"/>
            <a:ext cx="1638023" cy="2985980"/>
          </a:xfrm>
          <a:prstGeom prst="rect">
            <a:avLst/>
          </a:prstGeom>
        </p:spPr>
      </p:pic>
      <p:pic>
        <p:nvPicPr>
          <p:cNvPr id="9" name="Grafik 2">
            <a:extLst>
              <a:ext uri="{FF2B5EF4-FFF2-40B4-BE49-F238E27FC236}">
                <a16:creationId xmlns:a16="http://schemas.microsoft.com/office/drawing/2014/main" id="{42112DAE-EFE2-2F2C-0928-CA3E1DF7BC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905167" y="2056629"/>
            <a:ext cx="2594902" cy="2645398"/>
          </a:xfrm>
          <a:prstGeom prst="rect">
            <a:avLst/>
          </a:prstGeom>
        </p:spPr>
      </p:pic>
      <p:sp>
        <p:nvSpPr>
          <p:cNvPr id="14" name="Titel 2">
            <a:extLst>
              <a:ext uri="{FF2B5EF4-FFF2-40B4-BE49-F238E27FC236}">
                <a16:creationId xmlns:a16="http://schemas.microsoft.com/office/drawing/2014/main" id="{4D9A76FD-8E8F-44A4-C8A6-AB79A167C233}"/>
              </a:ext>
            </a:extLst>
          </p:cNvPr>
          <p:cNvSpPr txBox="1">
            <a:spLocks/>
          </p:cNvSpPr>
          <p:nvPr/>
        </p:nvSpPr>
        <p:spPr>
          <a:xfrm>
            <a:off x="442914" y="441326"/>
            <a:ext cx="9144000" cy="1152988"/>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a:lstStyle>
          <a:p>
            <a:br>
              <a:rPr lang="da-DK" dirty="0">
                <a:latin typeface="+mn-lt"/>
              </a:rPr>
            </a:br>
            <a:r>
              <a:rPr lang="da-DK" dirty="0" err="1">
                <a:solidFill>
                  <a:schemeClr val="accent1"/>
                </a:solidFill>
                <a:latin typeface="+mn-lt"/>
              </a:rPr>
              <a:t>Chatbot</a:t>
            </a:r>
            <a:r>
              <a:rPr lang="da-DK" dirty="0">
                <a:latin typeface="+mn-lt"/>
              </a:rPr>
              <a:t> eller rådgiver?</a:t>
            </a:r>
          </a:p>
        </p:txBody>
      </p:sp>
      <p:sp>
        <p:nvSpPr>
          <p:cNvPr id="15" name="Ellipse 14">
            <a:extLst>
              <a:ext uri="{FF2B5EF4-FFF2-40B4-BE49-F238E27FC236}">
                <a16:creationId xmlns:a16="http://schemas.microsoft.com/office/drawing/2014/main" id="{C023AB95-1F18-78DE-EAA9-7E0A6A0F6938}"/>
              </a:ext>
            </a:extLst>
          </p:cNvPr>
          <p:cNvSpPr/>
          <p:nvPr/>
        </p:nvSpPr>
        <p:spPr>
          <a:xfrm>
            <a:off x="361282" y="835350"/>
            <a:ext cx="1834820" cy="92400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spTree>
    <p:extLst>
      <p:ext uri="{BB962C8B-B14F-4D97-AF65-F5344CB8AC3E}">
        <p14:creationId xmlns:p14="http://schemas.microsoft.com/office/powerpoint/2010/main" val="165869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11EAF-43B6-EF92-8293-547872A8316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CE336AF-90B2-2B1E-0BDA-4AA0B1069BDA}"/>
              </a:ext>
            </a:extLst>
          </p:cNvPr>
          <p:cNvSpPr>
            <a:spLocks noGrp="1"/>
          </p:cNvSpPr>
          <p:nvPr>
            <p:ph type="title"/>
          </p:nvPr>
        </p:nvSpPr>
        <p:spPr/>
        <p:txBody>
          <a:bodyPr/>
          <a:lstStyle/>
          <a:p>
            <a:br>
              <a:rPr lang="da-DK" dirty="0">
                <a:latin typeface="+mn-lt"/>
              </a:rPr>
            </a:br>
            <a:r>
              <a:rPr lang="da-DK" dirty="0" err="1">
                <a:latin typeface="+mn-lt"/>
              </a:rPr>
              <a:t>Chatbot</a:t>
            </a:r>
            <a:r>
              <a:rPr lang="da-DK" dirty="0">
                <a:latin typeface="+mn-lt"/>
              </a:rPr>
              <a:t> eller rådgiver?</a:t>
            </a:r>
          </a:p>
        </p:txBody>
      </p:sp>
      <p:sp>
        <p:nvSpPr>
          <p:cNvPr id="4" name="Pladsholder til indhold 3">
            <a:extLst>
              <a:ext uri="{FF2B5EF4-FFF2-40B4-BE49-F238E27FC236}">
                <a16:creationId xmlns:a16="http://schemas.microsoft.com/office/drawing/2014/main" id="{E6AFEC9B-5776-6792-291F-0A113A2C1E6F}"/>
              </a:ext>
            </a:extLst>
          </p:cNvPr>
          <p:cNvSpPr>
            <a:spLocks noGrp="1"/>
          </p:cNvSpPr>
          <p:nvPr>
            <p:ph sz="half" idx="1"/>
          </p:nvPr>
        </p:nvSpPr>
        <p:spPr/>
        <p:txBody>
          <a:bodyPr/>
          <a:lstStyle/>
          <a:p>
            <a:pPr marL="0" indent="0">
              <a:buNone/>
            </a:pPr>
            <a:endParaRPr lang="da-DK" sz="1200" b="1" dirty="0">
              <a:solidFill>
                <a:srgbClr val="000000"/>
              </a:solidFill>
              <a:latin typeface="Open Sans" panose="020B0606030504020204" pitchFamily="34" charset="0"/>
            </a:endParaRPr>
          </a:p>
          <a:p>
            <a:pPr marL="0" indent="0">
              <a:buNone/>
            </a:pPr>
            <a:r>
              <a:rPr lang="da-DK" sz="2400" b="1" dirty="0">
                <a:solidFill>
                  <a:srgbClr val="000000"/>
                </a:solidFill>
                <a:latin typeface="Open Sans" panose="020B0606030504020204" pitchFamily="34" charset="0"/>
              </a:rPr>
              <a:t>Spørgsmål</a:t>
            </a:r>
          </a:p>
          <a:p>
            <a:pPr marL="0" indent="0">
              <a:buNone/>
            </a:pPr>
            <a:r>
              <a:rPr lang="da-DK" dirty="0">
                <a:solidFill>
                  <a:srgbClr val="000000"/>
                </a:solidFill>
                <a:latin typeface="Open Sans" panose="020B0606030504020204" pitchFamily="34" charset="0"/>
              </a:rPr>
              <a:t>Jeg vil gerne skifte skole men mine forældre lytter ikke til mig. Det gør de aldrig. Det er som om, jeg er usynlig for dem.</a:t>
            </a:r>
          </a:p>
          <a:p>
            <a:endParaRPr lang="da-DK" dirty="0"/>
          </a:p>
        </p:txBody>
      </p:sp>
      <p:sp>
        <p:nvSpPr>
          <p:cNvPr id="5" name="Pladsholder til indhold 4">
            <a:extLst>
              <a:ext uri="{FF2B5EF4-FFF2-40B4-BE49-F238E27FC236}">
                <a16:creationId xmlns:a16="http://schemas.microsoft.com/office/drawing/2014/main" id="{898A6ECC-4065-46F1-AA27-87A0A169F9D7}"/>
              </a:ext>
            </a:extLst>
          </p:cNvPr>
          <p:cNvSpPr>
            <a:spLocks noGrp="1"/>
          </p:cNvSpPr>
          <p:nvPr>
            <p:ph sz="half" idx="2"/>
          </p:nvPr>
        </p:nvSpPr>
        <p:spPr/>
        <p:txBody>
          <a:bodyPr/>
          <a:lstStyle/>
          <a:p>
            <a:pPr marL="0" indent="0">
              <a:buNone/>
            </a:pPr>
            <a:endParaRPr lang="da-DK" sz="1200" b="1" dirty="0">
              <a:solidFill>
                <a:srgbClr val="000000"/>
              </a:solidFill>
              <a:latin typeface="Open Sans" panose="020B0606030504020204" pitchFamily="34" charset="0"/>
            </a:endParaRPr>
          </a:p>
          <a:p>
            <a:pPr marL="0" indent="0">
              <a:buNone/>
            </a:pPr>
            <a:r>
              <a:rPr lang="da-DK" sz="2400" b="1" dirty="0">
                <a:solidFill>
                  <a:srgbClr val="000000"/>
                </a:solidFill>
                <a:latin typeface="Open Sans" panose="020B0606030504020204" pitchFamily="34" charset="0"/>
              </a:rPr>
              <a:t>Svar</a:t>
            </a:r>
            <a:endParaRPr lang="da-DK" sz="2400" dirty="0">
              <a:solidFill>
                <a:srgbClr val="000000"/>
              </a:solidFill>
              <a:latin typeface="Open Sans" panose="020B0606030504020204" pitchFamily="34" charset="0"/>
            </a:endParaRPr>
          </a:p>
          <a:p>
            <a:pPr marL="0" indent="0">
              <a:buNone/>
            </a:pPr>
            <a:r>
              <a:rPr lang="da-DK" dirty="0">
                <a:solidFill>
                  <a:srgbClr val="000000"/>
                </a:solidFill>
                <a:latin typeface="Open Sans" panose="020B0606030504020204" pitchFamily="34" charset="0"/>
              </a:rPr>
              <a:t>Jeg synes, det er virkelig flot, at du selv har mærket efter, hvad der føles rigtigt for dig. Derfor bliver jeg rigtig ærgerlig over at læse, at dine forældre ikke lytter til dig. Det har du faktisk ret til, at de gør.</a:t>
            </a:r>
          </a:p>
          <a:p>
            <a:pPr marL="0" indent="0">
              <a:buNone/>
            </a:pPr>
            <a:r>
              <a:rPr lang="da-DK" dirty="0">
                <a:solidFill>
                  <a:srgbClr val="000000"/>
                </a:solidFill>
                <a:latin typeface="Open Sans" panose="020B0606030504020204" pitchFamily="34" charset="0"/>
              </a:rPr>
              <a:t>Jeg vil meget gerne tale med dig om, hvordan du har det i skolen og hvorfor du gerne vil skifte. Kunne du have lyst til det? </a:t>
            </a:r>
          </a:p>
          <a:p>
            <a:pPr marL="0" indent="0">
              <a:buNone/>
            </a:pPr>
            <a:r>
              <a:rPr lang="da-DK" dirty="0">
                <a:solidFill>
                  <a:srgbClr val="000000"/>
                </a:solidFill>
                <a:latin typeface="Open Sans" panose="020B0606030504020204" pitchFamily="34" charset="0"/>
              </a:rPr>
              <a:t>Så kan vi også sammen se, hvordan vi kan få dine forældre til at lytte til dig, eller om der er nogle andre voksne som skal ind og hjælpe dig?</a:t>
            </a:r>
          </a:p>
          <a:p>
            <a:endParaRPr lang="da-DK" dirty="0"/>
          </a:p>
        </p:txBody>
      </p:sp>
      <p:sp>
        <p:nvSpPr>
          <p:cNvPr id="6" name="Pladsholder til slidenummer 5">
            <a:extLst>
              <a:ext uri="{FF2B5EF4-FFF2-40B4-BE49-F238E27FC236}">
                <a16:creationId xmlns:a16="http://schemas.microsoft.com/office/drawing/2014/main" id="{1446066B-6A3F-0F8D-306A-C30E93D8BA0C}"/>
              </a:ext>
            </a:extLst>
          </p:cNvPr>
          <p:cNvSpPr>
            <a:spLocks noGrp="1"/>
          </p:cNvSpPr>
          <p:nvPr>
            <p:ph type="sldNum" sz="quarter" idx="12"/>
          </p:nvPr>
        </p:nvSpPr>
        <p:spPr/>
        <p:txBody>
          <a:bodyPr/>
          <a:lstStyle/>
          <a:p>
            <a:fld id="{A23C0BB7-6BAB-41B9-B847-BE177CEDBC97}" type="slidenum">
              <a:rPr lang="en-GB" smtClean="0"/>
              <a:t>6</a:t>
            </a:fld>
            <a:endParaRPr lang="en-GB"/>
          </a:p>
        </p:txBody>
      </p:sp>
      <p:sp>
        <p:nvSpPr>
          <p:cNvPr id="10" name="Pladsholder til tekst 9">
            <a:extLst>
              <a:ext uri="{FF2B5EF4-FFF2-40B4-BE49-F238E27FC236}">
                <a16:creationId xmlns:a16="http://schemas.microsoft.com/office/drawing/2014/main" id="{EC63B909-35AD-3C6F-CAC4-449A7F91B1C2}"/>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959984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4AD92-6A6C-7E2D-222B-283C953419B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E308408-2F74-EE21-9673-81BCEF4BD8CC}"/>
              </a:ext>
            </a:extLst>
          </p:cNvPr>
          <p:cNvSpPr>
            <a:spLocks noGrp="1"/>
          </p:cNvSpPr>
          <p:nvPr>
            <p:ph type="title"/>
          </p:nvPr>
        </p:nvSpPr>
        <p:spPr/>
        <p:txBody>
          <a:bodyPr/>
          <a:lstStyle/>
          <a:p>
            <a:br>
              <a:rPr lang="da-DK" dirty="0">
                <a:latin typeface="+mn-lt"/>
              </a:rPr>
            </a:br>
            <a:r>
              <a:rPr lang="da-DK" dirty="0" err="1">
                <a:latin typeface="+mn-lt"/>
              </a:rPr>
              <a:t>Chatbot</a:t>
            </a:r>
            <a:r>
              <a:rPr lang="da-DK" dirty="0">
                <a:latin typeface="+mn-lt"/>
              </a:rPr>
              <a:t> eller </a:t>
            </a:r>
            <a:r>
              <a:rPr lang="da-DK" dirty="0">
                <a:solidFill>
                  <a:schemeClr val="accent3"/>
                </a:solidFill>
                <a:latin typeface="+mn-lt"/>
              </a:rPr>
              <a:t>rådgiver</a:t>
            </a:r>
            <a:r>
              <a:rPr lang="da-DK" dirty="0">
                <a:latin typeface="+mn-lt"/>
              </a:rPr>
              <a:t>?</a:t>
            </a:r>
          </a:p>
        </p:txBody>
      </p:sp>
      <p:sp>
        <p:nvSpPr>
          <p:cNvPr id="4" name="Pladsholder til indhold 3">
            <a:extLst>
              <a:ext uri="{FF2B5EF4-FFF2-40B4-BE49-F238E27FC236}">
                <a16:creationId xmlns:a16="http://schemas.microsoft.com/office/drawing/2014/main" id="{DF8FC840-A12C-B4FF-4FEE-A709E4DBD1BD}"/>
              </a:ext>
            </a:extLst>
          </p:cNvPr>
          <p:cNvSpPr>
            <a:spLocks noGrp="1"/>
          </p:cNvSpPr>
          <p:nvPr>
            <p:ph sz="half" idx="1"/>
          </p:nvPr>
        </p:nvSpPr>
        <p:spPr/>
        <p:txBody>
          <a:bodyPr/>
          <a:lstStyle/>
          <a:p>
            <a:pPr marL="0" indent="0">
              <a:buNone/>
            </a:pPr>
            <a:endParaRPr lang="da-DK" sz="1200" b="1" dirty="0">
              <a:solidFill>
                <a:srgbClr val="000000"/>
              </a:solidFill>
              <a:latin typeface="Open Sans" panose="020B0606030504020204" pitchFamily="34" charset="0"/>
            </a:endParaRPr>
          </a:p>
          <a:p>
            <a:pPr marL="0" indent="0">
              <a:buNone/>
            </a:pPr>
            <a:r>
              <a:rPr lang="da-DK" sz="2400" b="1" dirty="0">
                <a:solidFill>
                  <a:srgbClr val="000000"/>
                </a:solidFill>
                <a:latin typeface="Open Sans" panose="020B0606030504020204" pitchFamily="34" charset="0"/>
              </a:rPr>
              <a:t>Spørgsmål</a:t>
            </a:r>
          </a:p>
          <a:p>
            <a:pPr marL="0" indent="0">
              <a:buNone/>
            </a:pPr>
            <a:r>
              <a:rPr lang="da-DK" dirty="0">
                <a:solidFill>
                  <a:srgbClr val="000000"/>
                </a:solidFill>
                <a:latin typeface="Open Sans" panose="020B0606030504020204" pitchFamily="34" charset="0"/>
              </a:rPr>
              <a:t>Jeg vil gerne skifte skole men mine forældre lytter ikke til mig. Det gør de aldrig. Det er som om, jeg er usynlig for dem.</a:t>
            </a:r>
          </a:p>
          <a:p>
            <a:endParaRPr lang="da-DK" dirty="0"/>
          </a:p>
        </p:txBody>
      </p:sp>
      <p:sp>
        <p:nvSpPr>
          <p:cNvPr id="5" name="Pladsholder til indhold 4">
            <a:extLst>
              <a:ext uri="{FF2B5EF4-FFF2-40B4-BE49-F238E27FC236}">
                <a16:creationId xmlns:a16="http://schemas.microsoft.com/office/drawing/2014/main" id="{3D8DBB3D-F51A-B552-464F-98AB62CAFA80}"/>
              </a:ext>
            </a:extLst>
          </p:cNvPr>
          <p:cNvSpPr>
            <a:spLocks noGrp="1"/>
          </p:cNvSpPr>
          <p:nvPr>
            <p:ph sz="half" idx="2"/>
          </p:nvPr>
        </p:nvSpPr>
        <p:spPr/>
        <p:txBody>
          <a:bodyPr/>
          <a:lstStyle/>
          <a:p>
            <a:pPr marL="0" indent="0">
              <a:buNone/>
            </a:pPr>
            <a:endParaRPr lang="da-DK" sz="1200" b="1" dirty="0">
              <a:solidFill>
                <a:srgbClr val="000000"/>
              </a:solidFill>
              <a:latin typeface="Open Sans" panose="020B0606030504020204" pitchFamily="34" charset="0"/>
            </a:endParaRPr>
          </a:p>
          <a:p>
            <a:pPr marL="0" indent="0">
              <a:buNone/>
            </a:pPr>
            <a:r>
              <a:rPr lang="da-DK" sz="2400" b="1" dirty="0">
                <a:solidFill>
                  <a:srgbClr val="000000"/>
                </a:solidFill>
                <a:latin typeface="Open Sans" panose="020B0606030504020204" pitchFamily="34" charset="0"/>
              </a:rPr>
              <a:t>Svar</a:t>
            </a:r>
            <a:endParaRPr lang="da-DK" sz="2400" dirty="0">
              <a:solidFill>
                <a:srgbClr val="000000"/>
              </a:solidFill>
              <a:latin typeface="Open Sans" panose="020B0606030504020204" pitchFamily="34" charset="0"/>
            </a:endParaRPr>
          </a:p>
          <a:p>
            <a:pPr marL="0" indent="0">
              <a:buNone/>
            </a:pPr>
            <a:r>
              <a:rPr lang="da-DK" dirty="0">
                <a:solidFill>
                  <a:srgbClr val="000000"/>
                </a:solidFill>
                <a:latin typeface="Open Sans" panose="020B0606030504020204" pitchFamily="34" charset="0"/>
              </a:rPr>
              <a:t>Jeg synes, det er virkelig flot, at du selv har mærket efter, hvad der føles rigtigt for dig. Derfor bliver jeg rigtig ærgerlig over at læse, at dine forældre ikke lytter til dig. Det har du faktisk ret til, at de gør.</a:t>
            </a:r>
          </a:p>
          <a:p>
            <a:pPr marL="0" indent="0">
              <a:buNone/>
            </a:pPr>
            <a:r>
              <a:rPr lang="da-DK" dirty="0">
                <a:solidFill>
                  <a:srgbClr val="000000"/>
                </a:solidFill>
                <a:latin typeface="Open Sans" panose="020B0606030504020204" pitchFamily="34" charset="0"/>
              </a:rPr>
              <a:t>Jeg vil meget gerne tale med dig om, hvordan du har det i skolen og hvorfor du gerne vil skifte. Kunne du have lyst til det? </a:t>
            </a:r>
          </a:p>
          <a:p>
            <a:pPr marL="0" indent="0">
              <a:buNone/>
            </a:pPr>
            <a:r>
              <a:rPr lang="da-DK" dirty="0">
                <a:solidFill>
                  <a:srgbClr val="000000"/>
                </a:solidFill>
                <a:latin typeface="Open Sans" panose="020B0606030504020204" pitchFamily="34" charset="0"/>
              </a:rPr>
              <a:t>Så kan vi også sammen se, hvordan vi kan få dine forældre til at lytte til dig, eller om der er nogle andre voksne som skal ind og hjælpe dig?</a:t>
            </a:r>
          </a:p>
          <a:p>
            <a:endParaRPr lang="da-DK" dirty="0"/>
          </a:p>
        </p:txBody>
      </p:sp>
      <p:sp>
        <p:nvSpPr>
          <p:cNvPr id="6" name="Pladsholder til slidenummer 5">
            <a:extLst>
              <a:ext uri="{FF2B5EF4-FFF2-40B4-BE49-F238E27FC236}">
                <a16:creationId xmlns:a16="http://schemas.microsoft.com/office/drawing/2014/main" id="{FE36525A-09DB-AAF4-FB0B-E7AA27DFD1B0}"/>
              </a:ext>
            </a:extLst>
          </p:cNvPr>
          <p:cNvSpPr>
            <a:spLocks noGrp="1"/>
          </p:cNvSpPr>
          <p:nvPr>
            <p:ph type="sldNum" sz="quarter" idx="12"/>
          </p:nvPr>
        </p:nvSpPr>
        <p:spPr/>
        <p:txBody>
          <a:bodyPr/>
          <a:lstStyle/>
          <a:p>
            <a:fld id="{A23C0BB7-6BAB-41B9-B847-BE177CEDBC97}" type="slidenum">
              <a:rPr lang="en-GB" smtClean="0"/>
              <a:t>7</a:t>
            </a:fld>
            <a:endParaRPr lang="en-GB"/>
          </a:p>
        </p:txBody>
      </p:sp>
      <p:sp>
        <p:nvSpPr>
          <p:cNvPr id="10" name="Pladsholder til tekst 9">
            <a:extLst>
              <a:ext uri="{FF2B5EF4-FFF2-40B4-BE49-F238E27FC236}">
                <a16:creationId xmlns:a16="http://schemas.microsoft.com/office/drawing/2014/main" id="{243ABEB8-6556-C8EC-0C8A-44C1C3F36C7A}"/>
              </a:ext>
            </a:extLst>
          </p:cNvPr>
          <p:cNvSpPr>
            <a:spLocks noGrp="1"/>
          </p:cNvSpPr>
          <p:nvPr>
            <p:ph type="body" sz="quarter" idx="13"/>
          </p:nvPr>
        </p:nvSpPr>
        <p:spPr/>
        <p:txBody>
          <a:bodyPr/>
          <a:lstStyle/>
          <a:p>
            <a:endParaRPr lang="da-DK" dirty="0"/>
          </a:p>
        </p:txBody>
      </p:sp>
      <p:sp>
        <p:nvSpPr>
          <p:cNvPr id="2" name="Ellipse 1">
            <a:extLst>
              <a:ext uri="{FF2B5EF4-FFF2-40B4-BE49-F238E27FC236}">
                <a16:creationId xmlns:a16="http://schemas.microsoft.com/office/drawing/2014/main" id="{5238425E-887E-4798-9086-204930FB2F44}"/>
              </a:ext>
            </a:extLst>
          </p:cNvPr>
          <p:cNvSpPr/>
          <p:nvPr/>
        </p:nvSpPr>
        <p:spPr>
          <a:xfrm>
            <a:off x="3251480" y="783634"/>
            <a:ext cx="2076893" cy="1041991"/>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pic>
        <p:nvPicPr>
          <p:cNvPr id="7" name="Grafik 2">
            <a:extLst>
              <a:ext uri="{FF2B5EF4-FFF2-40B4-BE49-F238E27FC236}">
                <a16:creationId xmlns:a16="http://schemas.microsoft.com/office/drawing/2014/main" id="{EBD540C3-63AC-7CF4-372E-813AA673B6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7745257" y="3024433"/>
            <a:ext cx="2594902" cy="2645398"/>
          </a:xfrm>
          <a:prstGeom prst="rect">
            <a:avLst/>
          </a:prstGeom>
        </p:spPr>
      </p:pic>
      <p:pic>
        <p:nvPicPr>
          <p:cNvPr id="8" name="Billede 7" descr="Et billede, der indeholder tegning, clipart, tegneserie, illustration/afbildning&#10;&#10;AI-genereret indhold kan være ukorrekt.">
            <a:extLst>
              <a:ext uri="{FF2B5EF4-FFF2-40B4-BE49-F238E27FC236}">
                <a16:creationId xmlns:a16="http://schemas.microsoft.com/office/drawing/2014/main" id="{935F6AF7-F699-18BB-B6EC-23B3A4A50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610807" y="5330862"/>
            <a:ext cx="2594902" cy="1660737"/>
          </a:xfrm>
          <a:prstGeom prst="rect">
            <a:avLst/>
          </a:prstGeom>
        </p:spPr>
      </p:pic>
      <p:sp>
        <p:nvSpPr>
          <p:cNvPr id="9" name="Rektangel 8">
            <a:extLst>
              <a:ext uri="{FF2B5EF4-FFF2-40B4-BE49-F238E27FC236}">
                <a16:creationId xmlns:a16="http://schemas.microsoft.com/office/drawing/2014/main" id="{37475293-079A-9D78-E588-D12FDE87BCB6}"/>
              </a:ext>
            </a:extLst>
          </p:cNvPr>
          <p:cNvSpPr/>
          <p:nvPr/>
        </p:nvSpPr>
        <p:spPr>
          <a:xfrm>
            <a:off x="837941" y="4191303"/>
            <a:ext cx="4401192" cy="26455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da-DK" sz="1400" dirty="0">
                <a:latin typeface="Open Sans" panose="020B0606030504020204" pitchFamily="34" charset="0"/>
              </a:rPr>
              <a:t>Svar fra </a:t>
            </a:r>
            <a:r>
              <a:rPr lang="da-DK" sz="1400" b="1" dirty="0" err="1">
                <a:latin typeface="Open Sans" panose="020B0606030504020204" pitchFamily="34" charset="0"/>
              </a:rPr>
              <a:t>chatbot</a:t>
            </a:r>
            <a:endParaRPr lang="da-DK" sz="1400" b="1" dirty="0">
              <a:latin typeface="Open Sans" panose="020B0606030504020204" pitchFamily="34" charset="0"/>
            </a:endParaRPr>
          </a:p>
          <a:p>
            <a:r>
              <a:rPr lang="da-DK" sz="1400" dirty="0">
                <a:latin typeface="Open Sans" panose="020B0606030504020204" pitchFamily="34" charset="0"/>
              </a:rPr>
              <a:t>Det lyder virkelig frustrerende at føle, at dine forældre ikke lytter til dig og forstår dig. Det er vigtigt at føle sig hørt og set af dem. </a:t>
            </a:r>
          </a:p>
          <a:p>
            <a:r>
              <a:rPr lang="da-DK" sz="1400" dirty="0">
                <a:latin typeface="Open Sans" panose="020B0606030504020204" pitchFamily="34" charset="0"/>
              </a:rPr>
              <a:t>Måske kan du prøve at finde en god tid til at sidde ned og have en ærlig samtale med dem om, hvorfor du gerne vil skifte. </a:t>
            </a:r>
          </a:p>
          <a:p>
            <a:r>
              <a:rPr lang="da-DK" sz="1400" dirty="0">
                <a:latin typeface="Open Sans" panose="020B0606030504020204" pitchFamily="34" charset="0"/>
              </a:rPr>
              <a:t>Det kan være en udfordring, men det er værd at forsøge at kommunikere dine følelser og behov til dem. </a:t>
            </a:r>
          </a:p>
          <a:p>
            <a:r>
              <a:rPr lang="da-DK" sz="1400" dirty="0">
                <a:latin typeface="Open Sans" panose="020B0606030504020204" pitchFamily="34" charset="0"/>
              </a:rPr>
              <a:t>Husk, at du har ret til at blive hørt og respekteret.</a:t>
            </a:r>
            <a:endParaRPr lang="da-DK" sz="1400" dirty="0"/>
          </a:p>
        </p:txBody>
      </p:sp>
      <p:pic>
        <p:nvPicPr>
          <p:cNvPr id="11" name="Billede 10">
            <a:extLst>
              <a:ext uri="{FF2B5EF4-FFF2-40B4-BE49-F238E27FC236}">
                <a16:creationId xmlns:a16="http://schemas.microsoft.com/office/drawing/2014/main" id="{27384C66-34BC-78B7-99C4-86B204B176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957" y="4021067"/>
            <a:ext cx="1638023" cy="2985980"/>
          </a:xfrm>
          <a:prstGeom prst="rect">
            <a:avLst/>
          </a:prstGeom>
        </p:spPr>
      </p:pic>
    </p:spTree>
    <p:extLst>
      <p:ext uri="{BB962C8B-B14F-4D97-AF65-F5344CB8AC3E}">
        <p14:creationId xmlns:p14="http://schemas.microsoft.com/office/powerpoint/2010/main" val="7641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CBF8C-0584-2AD7-1D3F-D6DE5F00A2C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F317764-96A1-D00B-526E-521B3251620A}"/>
              </a:ext>
            </a:extLst>
          </p:cNvPr>
          <p:cNvSpPr>
            <a:spLocks noGrp="1"/>
          </p:cNvSpPr>
          <p:nvPr>
            <p:ph type="title"/>
          </p:nvPr>
        </p:nvSpPr>
        <p:spPr/>
        <p:txBody>
          <a:bodyPr/>
          <a:lstStyle/>
          <a:p>
            <a:br>
              <a:rPr lang="da-DK" dirty="0">
                <a:latin typeface="+mn-lt"/>
              </a:rPr>
            </a:br>
            <a:r>
              <a:rPr lang="da-DK" dirty="0" err="1">
                <a:latin typeface="+mn-lt"/>
              </a:rPr>
              <a:t>Chatbot</a:t>
            </a:r>
            <a:r>
              <a:rPr lang="da-DK" dirty="0">
                <a:latin typeface="+mn-lt"/>
              </a:rPr>
              <a:t> eller rådgiver?</a:t>
            </a:r>
          </a:p>
        </p:txBody>
      </p:sp>
      <p:sp>
        <p:nvSpPr>
          <p:cNvPr id="4" name="Pladsholder til indhold 3">
            <a:extLst>
              <a:ext uri="{FF2B5EF4-FFF2-40B4-BE49-F238E27FC236}">
                <a16:creationId xmlns:a16="http://schemas.microsoft.com/office/drawing/2014/main" id="{23B8ED8F-D37B-0DBA-D380-F9EC30567139}"/>
              </a:ext>
            </a:extLst>
          </p:cNvPr>
          <p:cNvSpPr>
            <a:spLocks noGrp="1"/>
          </p:cNvSpPr>
          <p:nvPr>
            <p:ph sz="half" idx="1"/>
          </p:nvPr>
        </p:nvSpPr>
        <p:spPr/>
        <p:txBody>
          <a:bodyPr/>
          <a:lstStyle/>
          <a:p>
            <a:pPr marL="0" indent="0">
              <a:buNone/>
            </a:pPr>
            <a:endParaRPr lang="da-DK" sz="1200" b="1" dirty="0">
              <a:solidFill>
                <a:srgbClr val="000000"/>
              </a:solidFill>
              <a:latin typeface="Open Sans" panose="020B0606030504020204" pitchFamily="34" charset="0"/>
            </a:endParaRPr>
          </a:p>
          <a:p>
            <a:pPr marL="0" indent="0">
              <a:buNone/>
            </a:pPr>
            <a:r>
              <a:rPr lang="da-DK" sz="2400" b="1" dirty="0">
                <a:solidFill>
                  <a:srgbClr val="000000"/>
                </a:solidFill>
                <a:latin typeface="Open Sans" panose="020B0606030504020204" pitchFamily="34" charset="0"/>
              </a:rPr>
              <a:t>Spørgsmål</a:t>
            </a:r>
          </a:p>
          <a:p>
            <a:pPr marL="0" indent="0">
              <a:buNone/>
            </a:pPr>
            <a:r>
              <a:rPr lang="da-DK" dirty="0">
                <a:solidFill>
                  <a:srgbClr val="000000"/>
                </a:solidFill>
                <a:latin typeface="Open Sans" panose="020B0606030504020204" pitchFamily="34" charset="0"/>
              </a:rPr>
              <a:t>Jeg bliver mobbet i skolen og de voksne hjælper ikke. Hvad skal jeg gøre?</a:t>
            </a:r>
          </a:p>
          <a:p>
            <a:endParaRPr lang="da-DK" dirty="0"/>
          </a:p>
        </p:txBody>
      </p:sp>
      <p:sp>
        <p:nvSpPr>
          <p:cNvPr id="5" name="Pladsholder til indhold 4">
            <a:extLst>
              <a:ext uri="{FF2B5EF4-FFF2-40B4-BE49-F238E27FC236}">
                <a16:creationId xmlns:a16="http://schemas.microsoft.com/office/drawing/2014/main" id="{C0C41D68-C646-EDD6-580E-0A0319DBA1DD}"/>
              </a:ext>
            </a:extLst>
          </p:cNvPr>
          <p:cNvSpPr>
            <a:spLocks noGrp="1"/>
          </p:cNvSpPr>
          <p:nvPr>
            <p:ph sz="half" idx="2"/>
          </p:nvPr>
        </p:nvSpPr>
        <p:spPr/>
        <p:txBody>
          <a:bodyPr/>
          <a:lstStyle/>
          <a:p>
            <a:pPr marL="0" indent="0">
              <a:buNone/>
            </a:pPr>
            <a:endParaRPr lang="da-DK" sz="1200" b="1" dirty="0">
              <a:solidFill>
                <a:srgbClr val="000000"/>
              </a:solidFill>
              <a:latin typeface="Open Sans" panose="020B0606030504020204" pitchFamily="34" charset="0"/>
            </a:endParaRPr>
          </a:p>
          <a:p>
            <a:pPr marL="0" indent="0">
              <a:buNone/>
            </a:pPr>
            <a:r>
              <a:rPr lang="da-DK" sz="2400" b="1" dirty="0">
                <a:solidFill>
                  <a:srgbClr val="000000"/>
                </a:solidFill>
                <a:latin typeface="Open Sans" panose="020B0606030504020204" pitchFamily="34" charset="0"/>
              </a:rPr>
              <a:t>Svar</a:t>
            </a:r>
            <a:endParaRPr lang="da-DK" sz="2400" dirty="0">
              <a:solidFill>
                <a:srgbClr val="000000"/>
              </a:solidFill>
              <a:latin typeface="Open Sans" panose="020B0606030504020204" pitchFamily="34" charset="0"/>
            </a:endParaRPr>
          </a:p>
          <a:p>
            <a:pPr marL="0" indent="0">
              <a:buNone/>
            </a:pPr>
            <a:r>
              <a:rPr lang="da-DK" dirty="0">
                <a:solidFill>
                  <a:srgbClr val="000000"/>
                </a:solidFill>
                <a:latin typeface="Open Sans" panose="020B0606030504020204" pitchFamily="34" charset="0"/>
              </a:rPr>
              <a:t>Jeg er virkelig ked af at høre, at du bliver mobbet i skolen, og det er svært, når de voksne ikke hjælper. Det er vigtigt at huske, at du ikke er alene i dette. Har du tænkt på at tale med en skolekonsulent eller en lærer, som du stoler på? Husk du fortjener respekt!</a:t>
            </a:r>
          </a:p>
        </p:txBody>
      </p:sp>
      <p:sp>
        <p:nvSpPr>
          <p:cNvPr id="6" name="Pladsholder til slidenummer 5">
            <a:extLst>
              <a:ext uri="{FF2B5EF4-FFF2-40B4-BE49-F238E27FC236}">
                <a16:creationId xmlns:a16="http://schemas.microsoft.com/office/drawing/2014/main" id="{3A747393-7EED-97AF-0402-04F0DD7A3FCE}"/>
              </a:ext>
            </a:extLst>
          </p:cNvPr>
          <p:cNvSpPr>
            <a:spLocks noGrp="1"/>
          </p:cNvSpPr>
          <p:nvPr>
            <p:ph type="sldNum" sz="quarter" idx="12"/>
          </p:nvPr>
        </p:nvSpPr>
        <p:spPr/>
        <p:txBody>
          <a:bodyPr/>
          <a:lstStyle/>
          <a:p>
            <a:fld id="{A23C0BB7-6BAB-41B9-B847-BE177CEDBC97}" type="slidenum">
              <a:rPr lang="en-GB" smtClean="0"/>
              <a:t>8</a:t>
            </a:fld>
            <a:endParaRPr lang="en-GB"/>
          </a:p>
        </p:txBody>
      </p:sp>
      <p:sp>
        <p:nvSpPr>
          <p:cNvPr id="10" name="Pladsholder til tekst 9">
            <a:extLst>
              <a:ext uri="{FF2B5EF4-FFF2-40B4-BE49-F238E27FC236}">
                <a16:creationId xmlns:a16="http://schemas.microsoft.com/office/drawing/2014/main" id="{37181364-C290-E861-1A41-791CE40961C6}"/>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73609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83A72-4A75-8005-0D60-523DCC2D1C71}"/>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5268DFA9-B63D-D61B-1FF1-BDB81C636F33}"/>
              </a:ext>
            </a:extLst>
          </p:cNvPr>
          <p:cNvSpPr>
            <a:spLocks noGrp="1"/>
          </p:cNvSpPr>
          <p:nvPr>
            <p:ph sz="half" idx="1"/>
          </p:nvPr>
        </p:nvSpPr>
        <p:spPr/>
        <p:txBody>
          <a:bodyPr/>
          <a:lstStyle/>
          <a:p>
            <a:pPr marL="0" indent="0">
              <a:buNone/>
            </a:pPr>
            <a:endParaRPr lang="da-DK" sz="1200" b="1" dirty="0">
              <a:solidFill>
                <a:srgbClr val="000000"/>
              </a:solidFill>
              <a:latin typeface="Open Sans" panose="020B0606030504020204" pitchFamily="34" charset="0"/>
            </a:endParaRPr>
          </a:p>
          <a:p>
            <a:pPr marL="0" indent="0">
              <a:buNone/>
            </a:pPr>
            <a:r>
              <a:rPr lang="da-DK" sz="2400" b="1" dirty="0">
                <a:solidFill>
                  <a:srgbClr val="000000"/>
                </a:solidFill>
                <a:latin typeface="Open Sans" panose="020B0606030504020204" pitchFamily="34" charset="0"/>
              </a:rPr>
              <a:t>Spørgsmål</a:t>
            </a:r>
          </a:p>
          <a:p>
            <a:pPr marL="0" indent="0">
              <a:buNone/>
            </a:pPr>
            <a:r>
              <a:rPr lang="da-DK" dirty="0">
                <a:solidFill>
                  <a:srgbClr val="000000"/>
                </a:solidFill>
                <a:latin typeface="Open Sans" panose="020B0606030504020204" pitchFamily="34" charset="0"/>
              </a:rPr>
              <a:t>Jeg bliver mobbet i skolen og de voksne hjælper ikke. Hvad skal jeg gøre?</a:t>
            </a:r>
          </a:p>
          <a:p>
            <a:endParaRPr lang="da-DK" dirty="0"/>
          </a:p>
        </p:txBody>
      </p:sp>
      <p:sp>
        <p:nvSpPr>
          <p:cNvPr id="5" name="Pladsholder til indhold 4">
            <a:extLst>
              <a:ext uri="{FF2B5EF4-FFF2-40B4-BE49-F238E27FC236}">
                <a16:creationId xmlns:a16="http://schemas.microsoft.com/office/drawing/2014/main" id="{4C056D28-5D3D-BBA0-8F32-1A016580A06D}"/>
              </a:ext>
            </a:extLst>
          </p:cNvPr>
          <p:cNvSpPr>
            <a:spLocks noGrp="1"/>
          </p:cNvSpPr>
          <p:nvPr>
            <p:ph sz="half" idx="2"/>
          </p:nvPr>
        </p:nvSpPr>
        <p:spPr/>
        <p:txBody>
          <a:bodyPr/>
          <a:lstStyle/>
          <a:p>
            <a:pPr marL="0" indent="0">
              <a:buNone/>
            </a:pPr>
            <a:endParaRPr lang="da-DK" sz="1200" b="1" dirty="0">
              <a:solidFill>
                <a:srgbClr val="000000"/>
              </a:solidFill>
              <a:latin typeface="Open Sans" panose="020B0606030504020204" pitchFamily="34" charset="0"/>
            </a:endParaRPr>
          </a:p>
          <a:p>
            <a:pPr marL="0" indent="0">
              <a:buNone/>
            </a:pPr>
            <a:r>
              <a:rPr lang="da-DK" sz="2400" b="1" dirty="0">
                <a:solidFill>
                  <a:srgbClr val="000000"/>
                </a:solidFill>
                <a:latin typeface="Open Sans" panose="020B0606030504020204" pitchFamily="34" charset="0"/>
              </a:rPr>
              <a:t>Svar</a:t>
            </a:r>
            <a:endParaRPr lang="da-DK" sz="2400" dirty="0">
              <a:solidFill>
                <a:srgbClr val="000000"/>
              </a:solidFill>
              <a:latin typeface="Open Sans" panose="020B0606030504020204" pitchFamily="34" charset="0"/>
            </a:endParaRPr>
          </a:p>
          <a:p>
            <a:pPr marL="0" indent="0">
              <a:buNone/>
            </a:pPr>
            <a:r>
              <a:rPr lang="da-DK" dirty="0">
                <a:solidFill>
                  <a:srgbClr val="000000"/>
                </a:solidFill>
                <a:latin typeface="Open Sans" panose="020B0606030504020204" pitchFamily="34" charset="0"/>
              </a:rPr>
              <a:t>Jeg er virkelig ked af at høre, at du bliver mobbet i skolen, og det er svært, når de voksne ikke hjælper. Det er vigtigt at huske, at du ikke er alene i dette. Har du tænkt på at tale med en skolekonsulent eller en lærer, som du stoler på? Husk du fortjener respekt!</a:t>
            </a:r>
          </a:p>
        </p:txBody>
      </p:sp>
      <p:sp>
        <p:nvSpPr>
          <p:cNvPr id="6" name="Pladsholder til slidenummer 5">
            <a:extLst>
              <a:ext uri="{FF2B5EF4-FFF2-40B4-BE49-F238E27FC236}">
                <a16:creationId xmlns:a16="http://schemas.microsoft.com/office/drawing/2014/main" id="{9BAA9EEC-A229-068E-4C82-77345C18D483}"/>
              </a:ext>
            </a:extLst>
          </p:cNvPr>
          <p:cNvSpPr>
            <a:spLocks noGrp="1"/>
          </p:cNvSpPr>
          <p:nvPr>
            <p:ph type="sldNum" sz="quarter" idx="12"/>
          </p:nvPr>
        </p:nvSpPr>
        <p:spPr/>
        <p:txBody>
          <a:bodyPr/>
          <a:lstStyle/>
          <a:p>
            <a:fld id="{A23C0BB7-6BAB-41B9-B847-BE177CEDBC97}" type="slidenum">
              <a:rPr lang="en-GB" smtClean="0"/>
              <a:t>9</a:t>
            </a:fld>
            <a:endParaRPr lang="en-GB"/>
          </a:p>
        </p:txBody>
      </p:sp>
      <p:sp>
        <p:nvSpPr>
          <p:cNvPr id="10" name="Pladsholder til tekst 9">
            <a:extLst>
              <a:ext uri="{FF2B5EF4-FFF2-40B4-BE49-F238E27FC236}">
                <a16:creationId xmlns:a16="http://schemas.microsoft.com/office/drawing/2014/main" id="{6CDA142E-6BF4-59E6-A78B-9EE820AD83FB}"/>
              </a:ext>
            </a:extLst>
          </p:cNvPr>
          <p:cNvSpPr>
            <a:spLocks noGrp="1"/>
          </p:cNvSpPr>
          <p:nvPr>
            <p:ph type="body" sz="quarter" idx="13"/>
          </p:nvPr>
        </p:nvSpPr>
        <p:spPr/>
        <p:txBody>
          <a:bodyPr/>
          <a:lstStyle/>
          <a:p>
            <a:endParaRPr lang="da-DK"/>
          </a:p>
        </p:txBody>
      </p:sp>
      <p:pic>
        <p:nvPicPr>
          <p:cNvPr id="2" name="Billede 1">
            <a:extLst>
              <a:ext uri="{FF2B5EF4-FFF2-40B4-BE49-F238E27FC236}">
                <a16:creationId xmlns:a16="http://schemas.microsoft.com/office/drawing/2014/main" id="{6F4A6B64-445A-6C43-CDA8-17EC5C881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942" y="3872020"/>
            <a:ext cx="1638023" cy="2985980"/>
          </a:xfrm>
          <a:prstGeom prst="rect">
            <a:avLst/>
          </a:prstGeom>
        </p:spPr>
      </p:pic>
      <p:pic>
        <p:nvPicPr>
          <p:cNvPr id="7" name="Grafik 2">
            <a:extLst>
              <a:ext uri="{FF2B5EF4-FFF2-40B4-BE49-F238E27FC236}">
                <a16:creationId xmlns:a16="http://schemas.microsoft.com/office/drawing/2014/main" id="{ABCDBC01-6FDE-63B2-174C-D4292B0056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05167" y="2056629"/>
            <a:ext cx="2594902" cy="2645398"/>
          </a:xfrm>
          <a:prstGeom prst="rect">
            <a:avLst/>
          </a:prstGeom>
        </p:spPr>
      </p:pic>
      <p:sp>
        <p:nvSpPr>
          <p:cNvPr id="9" name="Rutediagram: Proces 8">
            <a:extLst>
              <a:ext uri="{FF2B5EF4-FFF2-40B4-BE49-F238E27FC236}">
                <a16:creationId xmlns:a16="http://schemas.microsoft.com/office/drawing/2014/main" id="{4C8B8BF4-859A-6529-1A98-E6D3EF5EEBAF}"/>
              </a:ext>
            </a:extLst>
          </p:cNvPr>
          <p:cNvSpPr/>
          <p:nvPr/>
        </p:nvSpPr>
        <p:spPr>
          <a:xfrm>
            <a:off x="1644498" y="4791739"/>
            <a:ext cx="5746259" cy="1802835"/>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r>
              <a:rPr lang="da-DK" sz="1400" dirty="0"/>
              <a:t>Svar fra </a:t>
            </a:r>
            <a:r>
              <a:rPr lang="da-DK" sz="1400" b="1" dirty="0"/>
              <a:t>rådgiver</a:t>
            </a:r>
            <a:endParaRPr lang="da-DK" sz="1400" dirty="0"/>
          </a:p>
          <a:p>
            <a:r>
              <a:rPr lang="da-DK" sz="1400" dirty="0">
                <a:latin typeface="Open Sans" panose="020B0606030504020204" pitchFamily="34" charset="0"/>
              </a:rPr>
              <a:t>Jeg forstår godt, at du bliver skuffet, når de voksne ikke hjælper. Det skal de faktisk gøre. Det står nemlig i loven, at alle skoler, skal have en plan for, hvordan de vil stoppe mobning.</a:t>
            </a:r>
          </a:p>
          <a:p>
            <a:r>
              <a:rPr lang="da-DK" sz="1400" dirty="0">
                <a:latin typeface="Open Sans" panose="020B0606030504020204" pitchFamily="34" charset="0"/>
              </a:rPr>
              <a:t>Jeg vil rigtig gerne høre mere om, hvad du oplever? Og hvordan du har det, før jeg hjælper dig videre.</a:t>
            </a:r>
          </a:p>
          <a:p>
            <a:r>
              <a:rPr lang="da-DK" sz="1400" dirty="0">
                <a:latin typeface="Open Sans" panose="020B0606030504020204" pitchFamily="34" charset="0"/>
              </a:rPr>
              <a:t>Hvad tænker du om det?</a:t>
            </a:r>
          </a:p>
          <a:p>
            <a:pPr algn="l"/>
            <a:endParaRPr lang="da-DK" sz="1400" b="0" dirty="0" err="1">
              <a:solidFill>
                <a:schemeClr val="bg1"/>
              </a:solidFill>
            </a:endParaRPr>
          </a:p>
        </p:txBody>
      </p:sp>
      <p:pic>
        <p:nvPicPr>
          <p:cNvPr id="11" name="Billede 10" descr="Et billede, der indeholder tegning, clipart, tegneserie, illustration/afbildning&#10;&#10;AI-genereret indhold kan være ukorrekt.">
            <a:extLst>
              <a:ext uri="{FF2B5EF4-FFF2-40B4-BE49-F238E27FC236}">
                <a16:creationId xmlns:a16="http://schemas.microsoft.com/office/drawing/2014/main" id="{58422128-365A-DAF8-87AC-C24131FD0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56229"/>
            <a:ext cx="1997925" cy="1278672"/>
          </a:xfrm>
          <a:prstGeom prst="rect">
            <a:avLst/>
          </a:prstGeom>
        </p:spPr>
      </p:pic>
      <p:sp>
        <p:nvSpPr>
          <p:cNvPr id="14" name="Titel 2">
            <a:extLst>
              <a:ext uri="{FF2B5EF4-FFF2-40B4-BE49-F238E27FC236}">
                <a16:creationId xmlns:a16="http://schemas.microsoft.com/office/drawing/2014/main" id="{5D3F98FB-473F-DF11-0EE9-44382B2EC03C}"/>
              </a:ext>
            </a:extLst>
          </p:cNvPr>
          <p:cNvSpPr>
            <a:spLocks noGrp="1"/>
          </p:cNvSpPr>
          <p:nvPr>
            <p:ph type="title"/>
          </p:nvPr>
        </p:nvSpPr>
        <p:spPr>
          <a:xfrm>
            <a:off x="442914" y="441326"/>
            <a:ext cx="9144000" cy="1152988"/>
          </a:xfrm>
        </p:spPr>
        <p:txBody>
          <a:bodyPr/>
          <a:lstStyle/>
          <a:p>
            <a:br>
              <a:rPr lang="da-DK" dirty="0">
                <a:latin typeface="+mn-lt"/>
              </a:rPr>
            </a:br>
            <a:r>
              <a:rPr lang="da-DK" dirty="0" err="1">
                <a:solidFill>
                  <a:schemeClr val="accent1"/>
                </a:solidFill>
                <a:latin typeface="+mn-lt"/>
              </a:rPr>
              <a:t>Chatbot</a:t>
            </a:r>
            <a:r>
              <a:rPr lang="da-DK" dirty="0">
                <a:latin typeface="+mn-lt"/>
              </a:rPr>
              <a:t> eller rådgiver?</a:t>
            </a:r>
          </a:p>
        </p:txBody>
      </p:sp>
      <p:sp>
        <p:nvSpPr>
          <p:cNvPr id="15" name="Ellipse 14">
            <a:extLst>
              <a:ext uri="{FF2B5EF4-FFF2-40B4-BE49-F238E27FC236}">
                <a16:creationId xmlns:a16="http://schemas.microsoft.com/office/drawing/2014/main" id="{BCC76B6E-F265-BDE7-E53C-449EA53C4AE4}"/>
              </a:ext>
            </a:extLst>
          </p:cNvPr>
          <p:cNvSpPr/>
          <p:nvPr/>
        </p:nvSpPr>
        <p:spPr>
          <a:xfrm>
            <a:off x="385996" y="835350"/>
            <a:ext cx="1834820" cy="92400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spTree>
    <p:extLst>
      <p:ext uri="{BB962C8B-B14F-4D97-AF65-F5344CB8AC3E}">
        <p14:creationId xmlns:p14="http://schemas.microsoft.com/office/powerpoint/2010/main" val="578793337"/>
      </p:ext>
    </p:extLst>
  </p:cSld>
  <p:clrMapOvr>
    <a:masterClrMapping/>
  </p:clrMapOvr>
</p:sld>
</file>

<file path=ppt/theme/theme1.xml><?xml version="1.0" encoding="utf-8"?>
<a:theme xmlns:a="http://schemas.openxmlformats.org/drawingml/2006/main" name="Office-tema">
  <a:themeElements>
    <a:clrScheme name="Borns Vilkaar 2022">
      <a:dk1>
        <a:srgbClr val="000000"/>
      </a:dk1>
      <a:lt1>
        <a:srgbClr val="FFFFFF"/>
      </a:lt1>
      <a:dk2>
        <a:srgbClr val="AB8B79"/>
      </a:dk2>
      <a:lt2>
        <a:srgbClr val="002F6D"/>
      </a:lt2>
      <a:accent1>
        <a:srgbClr val="F05041"/>
      </a:accent1>
      <a:accent2>
        <a:srgbClr val="000000"/>
      </a:accent2>
      <a:accent3>
        <a:srgbClr val="00677F"/>
      </a:accent3>
      <a:accent4>
        <a:srgbClr val="00B2A9"/>
      </a:accent4>
      <a:accent5>
        <a:srgbClr val="FFF200"/>
      </a:accent5>
      <a:accent6>
        <a:srgbClr val="BECDD6"/>
      </a:accent6>
      <a:hlink>
        <a:srgbClr val="F05041"/>
      </a:hlink>
      <a:folHlink>
        <a:srgbClr val="00677F"/>
      </a:folHlink>
    </a:clrScheme>
    <a:fontScheme name="Borns Vilkaar">
      <a:majorFont>
        <a:latin typeface="Roboto Slab"/>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tIns="90000" bIns="90000" rtlCol="0" anchor="t" anchorCtr="0"/>
      <a:lstStyle>
        <a:defPPr algn="l">
          <a:defRPr sz="1600" b="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44000" indent="-144000" algn="l">
          <a:lnSpc>
            <a:spcPct val="110000"/>
          </a:lnSpc>
          <a:spcBef>
            <a:spcPts val="1200"/>
          </a:spcBef>
          <a:buSzPct val="80000"/>
          <a:buFont typeface="Arial" panose="020B0604020202020204" pitchFamily="34" charset="0"/>
          <a:buChar char="•"/>
          <a:defRPr sz="1600" dirty="0" err="1" smtClean="0">
            <a:solidFill>
              <a:schemeClr val="accent2"/>
            </a:solidFill>
          </a:defRPr>
        </a:defPPr>
      </a:lstStyle>
    </a:txDef>
  </a:objectDefaults>
  <a:extraClrSchemeLst/>
  <a:extLst>
    <a:ext uri="{05A4C25C-085E-4340-85A3-A5531E510DB2}">
      <thm15:themeFamily xmlns:thm15="http://schemas.microsoft.com/office/thememl/2012/main" name="PowerPoint template 2022" id="{DC36D753-1C3A-4B5A-89A5-DD3D2097767A}" vid="{E04B29D6-5D75-4579-8DAE-C9F87D6353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TemplafyFormConfiguration><![CDATA[{"formFields":[],"formDataEntries":[]}]]></TemplafyFormConfiguration>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80bce58-084a-4881-9dff-ef20fcdc330c">
      <Terms xmlns="http://schemas.microsoft.com/office/infopath/2007/PartnerControls"/>
    </lcf76f155ced4ddcb4097134ff3c332f>
    <TaxCatchAll xmlns="b01ca027-fd33-4e03-ae85-80252173951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E8461710EBF654D95C514572B462E3A" ma:contentTypeVersion="18" ma:contentTypeDescription="Opret et nyt dokument." ma:contentTypeScope="" ma:versionID="895191b175c1884994cabdb5e608d2ab">
  <xsd:schema xmlns:xsd="http://www.w3.org/2001/XMLSchema" xmlns:xs="http://www.w3.org/2001/XMLSchema" xmlns:p="http://schemas.microsoft.com/office/2006/metadata/properties" xmlns:ns2="a80bce58-084a-4881-9dff-ef20fcdc330c" xmlns:ns3="b01ca027-fd33-4e03-ae85-80252173951b" targetNamespace="http://schemas.microsoft.com/office/2006/metadata/properties" ma:root="true" ma:fieldsID="0967498c66c9fead7249f957f578088b" ns2:_="" ns3:_="">
    <xsd:import namespace="a80bce58-084a-4881-9dff-ef20fcdc330c"/>
    <xsd:import namespace="b01ca027-fd33-4e03-ae85-80252173951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bce58-084a-4881-9dff-ef20fcdc33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ledmærker" ma:readOnly="false" ma:fieldId="{5cf76f15-5ced-4ddc-b409-7134ff3c332f}" ma:taxonomyMulti="true" ma:sspId="057e9cf2-62da-41eb-9102-b573f6fdbcec"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1ca027-fd33-4e03-ae85-80252173951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0" nillable="true" ma:displayName="Taxonomy Catch All Column" ma:hidden="true" ma:list="{9c34ea3c-e3ea-42a5-a40b-1b38cfcb4ca3}" ma:internalName="TaxCatchAll" ma:showField="CatchAllData" ma:web="b01ca027-fd33-4e03-ae85-8025217395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TemplafyTemplateConfiguration><![CDATA[{"elementsMetadata":[],"transformationConfigurations":[],"templateName":"Børns Vilkår PowerPoint - tom","templateDescription":"","enableDocumentContentUpdater":false,"version":"2.0"}]]></TemplafyTemplateConfiguration>
</file>

<file path=customXml/itemProps1.xml><?xml version="1.0" encoding="utf-8"?>
<ds:datastoreItem xmlns:ds="http://schemas.openxmlformats.org/officeDocument/2006/customXml" ds:itemID="{1EF9406D-09CB-4664-BD1C-9FE769810CDD}">
  <ds:schemaRefs/>
</ds:datastoreItem>
</file>

<file path=customXml/itemProps2.xml><?xml version="1.0" encoding="utf-8"?>
<ds:datastoreItem xmlns:ds="http://schemas.openxmlformats.org/officeDocument/2006/customXml" ds:itemID="{A560D568-16B8-4E10-AAEB-AEB3B1A9FBF2}">
  <ds:schemaRefs>
    <ds:schemaRef ds:uri="http://www.w3.org/XML/1998/namespace"/>
    <ds:schemaRef ds:uri="http://purl.org/dc/terms/"/>
    <ds:schemaRef ds:uri="http://purl.org/dc/elements/1.1/"/>
    <ds:schemaRef ds:uri="http://purl.org/dc/dcmitype/"/>
    <ds:schemaRef ds:uri="a80bce58-084a-4881-9dff-ef20fcdc330c"/>
    <ds:schemaRef ds:uri="http://schemas.microsoft.com/office/2006/documentManagement/types"/>
    <ds:schemaRef ds:uri="http://schemas.microsoft.com/office/infopath/2007/PartnerControls"/>
    <ds:schemaRef ds:uri="http://schemas.openxmlformats.org/package/2006/metadata/core-properties"/>
    <ds:schemaRef ds:uri="b01ca027-fd33-4e03-ae85-80252173951b"/>
    <ds:schemaRef ds:uri="http://schemas.microsoft.com/office/2006/metadata/properties"/>
  </ds:schemaRefs>
</ds:datastoreItem>
</file>

<file path=customXml/itemProps3.xml><?xml version="1.0" encoding="utf-8"?>
<ds:datastoreItem xmlns:ds="http://schemas.openxmlformats.org/officeDocument/2006/customXml" ds:itemID="{5CD175ED-3513-4C08-9753-7D8116A5A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0bce58-084a-4881-9dff-ef20fcdc330c"/>
    <ds:schemaRef ds:uri="b01ca027-fd33-4e03-ae85-8025217395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880E5D4-FF67-4251-B0A4-7BC757B2A47E}">
  <ds:schemaRefs>
    <ds:schemaRef ds:uri="http://schemas.microsoft.com/sharepoint/v3/contenttype/forms"/>
  </ds:schemaRefs>
</ds:datastoreItem>
</file>

<file path=customXml/itemProps5.xml><?xml version="1.0" encoding="utf-8"?>
<ds:datastoreItem xmlns:ds="http://schemas.openxmlformats.org/officeDocument/2006/customXml" ds:itemID="{A1EE1112-9BD6-4B0A-BE3F-1A0DC687A3A8}">
  <ds:schemaRefs/>
</ds:datastoreItem>
</file>

<file path=docMetadata/LabelInfo.xml><?xml version="1.0" encoding="utf-8"?>
<clbl:labelList xmlns:clbl="http://schemas.microsoft.com/office/2020/mipLabelMetadata">
  <clbl:label id="{8a02a56d-7526-49df-bf32-e249bbb8589b}" enabled="0" method="" siteId="{8a02a56d-7526-49df-bf32-e249bbb8589b}" removed="1"/>
</clbl:labelList>
</file>

<file path=docProps/app.xml><?xml version="1.0" encoding="utf-8"?>
<Properties xmlns="http://schemas.openxmlformats.org/officeDocument/2006/extended-properties" xmlns:vt="http://schemas.openxmlformats.org/officeDocument/2006/docPropsVTypes">
  <Template/>
  <TotalTime>102</TotalTime>
  <Words>1073</Words>
  <Application>Microsoft Office PowerPoint</Application>
  <PresentationFormat>Widescreen</PresentationFormat>
  <Paragraphs>91</Paragraphs>
  <Slides>9</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Calibri</vt:lpstr>
      <vt:lpstr>Arial</vt:lpstr>
      <vt:lpstr>Roboto Slab</vt:lpstr>
      <vt:lpstr>Wingdings</vt:lpstr>
      <vt:lpstr>Open Sans</vt:lpstr>
      <vt:lpstr>Office-tema</vt:lpstr>
      <vt:lpstr>PowerPoint-præsentation</vt:lpstr>
      <vt:lpstr> Chatbot eller rådgiver?</vt:lpstr>
      <vt:lpstr> Chatbot eller rådgiver?</vt:lpstr>
      <vt:lpstr> Chatbot eller rådgiver?</vt:lpstr>
      <vt:lpstr>PowerPoint-præsentation</vt:lpstr>
      <vt:lpstr> Chatbot eller rådgiver?</vt:lpstr>
      <vt:lpstr> Chatbot eller rådgiver?</vt:lpstr>
      <vt:lpstr> Chatbot eller rådgiver?</vt:lpstr>
      <vt:lpstr> Chatbot eller rådgiver?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Indsæt  Titel  og brug evt. Highlight funktion</dc:title>
  <dc:creator>Marie Svendsen</dc:creator>
  <cp:lastModifiedBy>Katrine Andersen</cp:lastModifiedBy>
  <cp:revision>6</cp:revision>
  <dcterms:created xsi:type="dcterms:W3CDTF">2025-11-07T07:45:20Z</dcterms:created>
  <dcterms:modified xsi:type="dcterms:W3CDTF">2025-12-16T16:27:35Z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0x010100AE8461710EBF654D95C514572B462E3A</vt:lpwstr>
  </property>
  <property fmtid="{D5CDD505-2E9C-101B-9397-08002B2CF9AE}" pid="3" name="MediaServiceImageTags">
    <vt:lpwstr/>
  </property>
  <property fmtid="{D5CDD505-2E9C-101B-9397-08002B2CF9AE}" pid="4" name="TemplafyTimeStamp">
    <vt:lpwstr>2023-02-15T11:43:27</vt:lpwstr>
  </property>
  <property fmtid="{D5CDD505-2E9C-101B-9397-08002B2CF9AE}" pid="5" name="TemplafyTenantId">
    <vt:lpwstr>bornsvilkar</vt:lpwstr>
  </property>
  <property fmtid="{D5CDD505-2E9C-101B-9397-08002B2CF9AE}" pid="6" name="TemplafyTemplateId">
    <vt:lpwstr>638120582058260491</vt:lpwstr>
  </property>
  <property fmtid="{D5CDD505-2E9C-101B-9397-08002B2CF9AE}" pid="7" name="TemplafyUserProfileId">
    <vt:lpwstr>1281215520016958388</vt:lpwstr>
  </property>
  <property fmtid="{D5CDD505-2E9C-101B-9397-08002B2CF9AE}" pid="8" name="TemplafyFromBlank">
    <vt:bool>true</vt:bool>
  </property>
</Properties>
</file>